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34"/>
  </p:notesMasterIdLst>
  <p:sldIdLst>
    <p:sldId id="558" r:id="rId3"/>
    <p:sldId id="678" r:id="rId4"/>
    <p:sldId id="930" r:id="rId5"/>
    <p:sldId id="931" r:id="rId6"/>
    <p:sldId id="974" r:id="rId7"/>
    <p:sldId id="975" r:id="rId8"/>
    <p:sldId id="984" r:id="rId9"/>
    <p:sldId id="991" r:id="rId10"/>
    <p:sldId id="985" r:id="rId11"/>
    <p:sldId id="992" r:id="rId12"/>
    <p:sldId id="986" r:id="rId13"/>
    <p:sldId id="969" r:id="rId14"/>
    <p:sldId id="1003" r:id="rId15"/>
    <p:sldId id="994" r:id="rId16"/>
    <p:sldId id="995" r:id="rId17"/>
    <p:sldId id="258" r:id="rId18"/>
    <p:sldId id="263" r:id="rId19"/>
    <p:sldId id="826" r:id="rId20"/>
    <p:sldId id="260" r:id="rId21"/>
    <p:sldId id="828" r:id="rId22"/>
    <p:sldId id="827" r:id="rId23"/>
    <p:sldId id="1008" r:id="rId24"/>
    <p:sldId id="788" r:id="rId25"/>
    <p:sldId id="789" r:id="rId26"/>
    <p:sldId id="996" r:id="rId27"/>
    <p:sldId id="997" r:id="rId28"/>
    <p:sldId id="998" r:id="rId29"/>
    <p:sldId id="999" r:id="rId30"/>
    <p:sldId id="1001" r:id="rId31"/>
    <p:sldId id="1013" r:id="rId32"/>
    <p:sldId id="517" r:id="rId33"/>
  </p:sldIdLst>
  <p:sldSz cx="9144000" cy="6858000" type="screen4x3"/>
  <p:notesSz cx="6858000" cy="9144000"/>
  <p:defaultTextStyle>
    <a:defPPr>
      <a:defRPr lang="pt-BR"/>
    </a:defPPr>
    <a:lvl1pPr algn="l" rtl="0" eaLnBrk="0" fontAlgn="base" hangingPunct="0">
      <a:spcBef>
        <a:spcPct val="0"/>
      </a:spcBef>
      <a:spcAft>
        <a:spcPct val="0"/>
      </a:spcAft>
      <a:defRPr sz="2600" kern="1200">
        <a:solidFill>
          <a:schemeClr val="tx1"/>
        </a:solidFill>
        <a:latin typeface="Constantia" panose="02030602050306030303" pitchFamily="18" charset="0"/>
        <a:ea typeface="+mn-ea"/>
        <a:cs typeface="Arial" panose="020B0604020202020204" pitchFamily="34" charset="0"/>
      </a:defRPr>
    </a:lvl1pPr>
    <a:lvl2pPr marL="457200" algn="l" rtl="0" eaLnBrk="0" fontAlgn="base" hangingPunct="0">
      <a:spcBef>
        <a:spcPct val="0"/>
      </a:spcBef>
      <a:spcAft>
        <a:spcPct val="0"/>
      </a:spcAft>
      <a:defRPr sz="2600" kern="1200">
        <a:solidFill>
          <a:schemeClr val="tx1"/>
        </a:solidFill>
        <a:latin typeface="Constantia" panose="02030602050306030303" pitchFamily="18" charset="0"/>
        <a:ea typeface="+mn-ea"/>
        <a:cs typeface="Arial" panose="020B0604020202020204" pitchFamily="34" charset="0"/>
      </a:defRPr>
    </a:lvl2pPr>
    <a:lvl3pPr marL="914400" algn="l" rtl="0" eaLnBrk="0" fontAlgn="base" hangingPunct="0">
      <a:spcBef>
        <a:spcPct val="0"/>
      </a:spcBef>
      <a:spcAft>
        <a:spcPct val="0"/>
      </a:spcAft>
      <a:defRPr sz="2600" kern="1200">
        <a:solidFill>
          <a:schemeClr val="tx1"/>
        </a:solidFill>
        <a:latin typeface="Constantia" panose="02030602050306030303" pitchFamily="18" charset="0"/>
        <a:ea typeface="+mn-ea"/>
        <a:cs typeface="Arial" panose="020B0604020202020204" pitchFamily="34" charset="0"/>
      </a:defRPr>
    </a:lvl3pPr>
    <a:lvl4pPr marL="1371600" algn="l" rtl="0" eaLnBrk="0" fontAlgn="base" hangingPunct="0">
      <a:spcBef>
        <a:spcPct val="0"/>
      </a:spcBef>
      <a:spcAft>
        <a:spcPct val="0"/>
      </a:spcAft>
      <a:defRPr sz="2600" kern="1200">
        <a:solidFill>
          <a:schemeClr val="tx1"/>
        </a:solidFill>
        <a:latin typeface="Constantia" panose="02030602050306030303" pitchFamily="18" charset="0"/>
        <a:ea typeface="+mn-ea"/>
        <a:cs typeface="Arial" panose="020B0604020202020204" pitchFamily="34" charset="0"/>
      </a:defRPr>
    </a:lvl4pPr>
    <a:lvl5pPr marL="1828800" algn="l" rtl="0" eaLnBrk="0" fontAlgn="base" hangingPunct="0">
      <a:spcBef>
        <a:spcPct val="0"/>
      </a:spcBef>
      <a:spcAft>
        <a:spcPct val="0"/>
      </a:spcAft>
      <a:defRPr sz="2600"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sz="2600"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sz="2600"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sz="2600"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sz="2600"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C11F"/>
    <a:srgbClr val="00CC00"/>
    <a:srgbClr val="200AC2"/>
    <a:srgbClr val="990000"/>
    <a:srgbClr val="F36253"/>
    <a:srgbClr val="57F380"/>
    <a:srgbClr val="008000"/>
    <a:srgbClr val="04D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6" autoAdjust="0"/>
    <p:restoredTop sz="99281" autoAdjust="0"/>
  </p:normalViewPr>
  <p:slideViewPr>
    <p:cSldViewPr>
      <p:cViewPr varScale="1">
        <p:scale>
          <a:sx n="70" d="100"/>
          <a:sy n="70" d="100"/>
        </p:scale>
        <p:origin x="1272" y="60"/>
      </p:cViewPr>
      <p:guideLst>
        <p:guide orient="horz" pos="2160"/>
        <p:guide pos="2880"/>
      </p:guideLst>
    </p:cSldViewPr>
  </p:slideViewPr>
  <p:outlineViewPr>
    <p:cViewPr>
      <p:scale>
        <a:sx n="33" d="100"/>
        <a:sy n="33" d="100"/>
      </p:scale>
      <p:origin x="0" y="201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buClrTx/>
              <a:buSzTx/>
              <a:buFontTx/>
              <a:buNone/>
              <a:defRPr lang="pt-B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buClrTx/>
              <a:buSzTx/>
              <a:buFontTx/>
              <a:buNone/>
              <a:defRPr lang="pt-BR" sz="1200">
                <a:latin typeface="+mn-lt"/>
                <a:cs typeface="+mn-cs"/>
              </a:defRPr>
            </a:lvl1pPr>
          </a:lstStyle>
          <a:p>
            <a:pPr>
              <a:defRPr/>
            </a:pPr>
            <a:fld id="{4F204BFA-8CCA-4BC9-9380-E873A6C133B4}" type="datetimeFigureOut">
              <a:rPr lang="pt-BR"/>
              <a:pPr>
                <a:defRPr/>
              </a:pPr>
              <a:t>16/09/2025</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buClrTx/>
              <a:buSzTx/>
              <a:buFontTx/>
              <a:buNone/>
              <a:defRPr lang="pt-B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latinLnBrk="0" hangingPunct="1">
              <a:spcBef>
                <a:spcPts val="0"/>
              </a:spcBef>
              <a:spcAft>
                <a:spcPts val="0"/>
              </a:spcAft>
              <a:buClrTx/>
              <a:buSzTx/>
              <a:buFontTx/>
              <a:buNone/>
              <a:defRPr lang="pt-BR" sz="1200">
                <a:latin typeface="+mn-lt"/>
                <a:cs typeface="+mn-cs"/>
              </a:defRPr>
            </a:lvl1pPr>
          </a:lstStyle>
          <a:p>
            <a:pPr>
              <a:defRPr/>
            </a:pPr>
            <a:fld id="{6A46E7E5-759E-4772-AA2D-F86CE870CBE0}" type="slidenum">
              <a:rPr/>
              <a:pPr>
                <a:defRPr/>
              </a:pPr>
              <a:t>‹nº›</a:t>
            </a:fld>
            <a:endParaRPr/>
          </a:p>
        </p:txBody>
      </p:sp>
    </p:spTree>
    <p:extLst>
      <p:ext uri="{BB962C8B-B14F-4D97-AF65-F5344CB8AC3E}">
        <p14:creationId xmlns:p14="http://schemas.microsoft.com/office/powerpoint/2010/main" val="2934617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pt-BR" sz="1200" kern="1200">
        <a:solidFill>
          <a:schemeClr val="tx1"/>
        </a:solidFill>
        <a:latin typeface="+mn-lt"/>
        <a:ea typeface="+mn-ea"/>
        <a:cs typeface="+mn-cs"/>
      </a:defRPr>
    </a:lvl1pPr>
    <a:lvl2pPr marL="457200" algn="l" rtl="0" eaLnBrk="0" fontAlgn="base" hangingPunct="0">
      <a:spcBef>
        <a:spcPct val="30000"/>
      </a:spcBef>
      <a:spcAft>
        <a:spcPct val="0"/>
      </a:spcAft>
      <a:defRPr lang="pt-BR" sz="1200" kern="1200">
        <a:solidFill>
          <a:schemeClr val="tx1"/>
        </a:solidFill>
        <a:latin typeface="+mn-lt"/>
        <a:ea typeface="+mn-ea"/>
        <a:cs typeface="+mn-cs"/>
      </a:defRPr>
    </a:lvl2pPr>
    <a:lvl3pPr marL="914400" algn="l" rtl="0" eaLnBrk="0" fontAlgn="base" hangingPunct="0">
      <a:spcBef>
        <a:spcPct val="30000"/>
      </a:spcBef>
      <a:spcAft>
        <a:spcPct val="0"/>
      </a:spcAft>
      <a:defRPr lang="pt-BR" sz="1200" kern="1200">
        <a:solidFill>
          <a:schemeClr val="tx1"/>
        </a:solidFill>
        <a:latin typeface="+mn-lt"/>
        <a:ea typeface="+mn-ea"/>
        <a:cs typeface="+mn-cs"/>
      </a:defRPr>
    </a:lvl3pPr>
    <a:lvl4pPr marL="1371600" algn="l" rtl="0" eaLnBrk="0" fontAlgn="base" hangingPunct="0">
      <a:spcBef>
        <a:spcPct val="30000"/>
      </a:spcBef>
      <a:spcAft>
        <a:spcPct val="0"/>
      </a:spcAft>
      <a:defRPr lang="pt-BR" sz="1200" kern="1200">
        <a:solidFill>
          <a:schemeClr val="tx1"/>
        </a:solidFill>
        <a:latin typeface="+mn-lt"/>
        <a:ea typeface="+mn-ea"/>
        <a:cs typeface="+mn-cs"/>
      </a:defRPr>
    </a:lvl4pPr>
    <a:lvl5pPr marL="1828800" algn="l" rtl="0" eaLnBrk="0" fontAlgn="base" hangingPunct="0">
      <a:spcBef>
        <a:spcPct val="30000"/>
      </a:spcBef>
      <a:spcAft>
        <a:spcPct val="0"/>
      </a:spcAft>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t>Esta apresentação demonstra os novos recursos do PowerPoint e é visualizada com melhor resolução no modo Apresentação de Slides. Esses slides foram projetados para fornecer a você idéias excelentes de criação de apresentações no PowerPoint 2010.</a:t>
            </a:r>
          </a:p>
          <a:p>
            <a:pPr eaLnBrk="1" hangingPunct="1">
              <a:spcBef>
                <a:spcPct val="0"/>
              </a:spcBef>
            </a:pPr>
            <a:endParaRPr/>
          </a:p>
          <a:p>
            <a:pPr eaLnBrk="1" hangingPunct="1">
              <a:spcBef>
                <a:spcPct val="0"/>
              </a:spcBef>
            </a:pPr>
            <a:r>
              <a:t>Para obter mais exemplos de modelos, clique na guia Arquivo e, na guia Novo, clique em Exemplos de Modelos.</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84D88-16B9-4826-B747-A06EBA84AB75}" type="slidenum">
              <a:rPr smtClean="0"/>
              <a:pPr fontAlgn="base">
                <a:spcBef>
                  <a:spcPct val="0"/>
                </a:spcBef>
                <a:spcAft>
                  <a:spcPct val="0"/>
                </a:spcAft>
                <a:defRPr/>
              </a:pPr>
              <a:t>1</a:t>
            </a:fld>
            <a:endParaRPr/>
          </a:p>
        </p:txBody>
      </p:sp>
    </p:spTree>
    <p:extLst>
      <p:ext uri="{BB962C8B-B14F-4D97-AF65-F5344CB8AC3E}">
        <p14:creationId xmlns:p14="http://schemas.microsoft.com/office/powerpoint/2010/main" val="111858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a:extLst>
              <a:ext uri="{FF2B5EF4-FFF2-40B4-BE49-F238E27FC236}">
                <a16:creationId xmlns:a16="http://schemas.microsoft.com/office/drawing/2014/main" id="{14611C16-A2BA-4F7E-84C9-9C2185690B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a:extLst>
              <a:ext uri="{FF2B5EF4-FFF2-40B4-BE49-F238E27FC236}">
                <a16:creationId xmlns:a16="http://schemas.microsoft.com/office/drawing/2014/main" id="{8A410209-488E-49DA-B6B2-42450E19F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7A09476D-C24B-4190-8571-C8E3CF6F92C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C507B0-024F-4FE4-B719-59A0E34BB652}"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9993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F1326E56-5A3D-4A73-BD41-72CAFB092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027A6E77-A7F1-48A4-AA06-102882B36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E2B790DE-2FD4-4C73-BE4A-A11C768FF7C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858F23-AA97-469B-AFD2-64AFBD4A49F5}"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259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a:extLst>
              <a:ext uri="{FF2B5EF4-FFF2-40B4-BE49-F238E27FC236}">
                <a16:creationId xmlns:a16="http://schemas.microsoft.com/office/drawing/2014/main" id="{F1326E56-5A3D-4A73-BD41-72CAFB092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a:extLst>
              <a:ext uri="{FF2B5EF4-FFF2-40B4-BE49-F238E27FC236}">
                <a16:creationId xmlns:a16="http://schemas.microsoft.com/office/drawing/2014/main" id="{027A6E77-A7F1-48A4-AA06-102882B36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E2B790DE-2FD4-4C73-BE4A-A11C768FF7C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858F23-AA97-469B-AFD2-64AFBD4A49F5}"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616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C35FCD88-E4C6-4AAF-AD5C-F8C916789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B120FA79-A003-48FB-88AE-EAAB0D9C7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 name="Espaço Reservado para Número de Slide 3">
            <a:extLst>
              <a:ext uri="{FF2B5EF4-FFF2-40B4-BE49-F238E27FC236}">
                <a16:creationId xmlns:a16="http://schemas.microsoft.com/office/drawing/2014/main" id="{D16EED3B-E9EC-486E-B731-9658BE4FB70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C3B28D-F7A3-4732-AB0A-F9023ADDCCBC}"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588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560D07-9530-4AE3-9641-F004355B65C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C5F85C-4181-4CF2-AAC5-73883F74AA61}"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0899" name="Rectangle 2">
            <a:extLst>
              <a:ext uri="{FF2B5EF4-FFF2-40B4-BE49-F238E27FC236}">
                <a16:creationId xmlns:a16="http://schemas.microsoft.com/office/drawing/2014/main" id="{1D39FCBD-4C3B-4FB5-9C00-BBE225E5B6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CCC30326-F3AB-40F5-BB91-543521D820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a:p>
        </p:txBody>
      </p:sp>
    </p:spTree>
    <p:extLst>
      <p:ext uri="{BB962C8B-B14F-4D97-AF65-F5344CB8AC3E}">
        <p14:creationId xmlns:p14="http://schemas.microsoft.com/office/powerpoint/2010/main" val="337278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560D07-9530-4AE3-9641-F004355B65C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C5F85C-4181-4CF2-AAC5-73883F74AA61}" type="slidenum">
              <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t-BR" altLang="pt-B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0899" name="Rectangle 2">
            <a:extLst>
              <a:ext uri="{FF2B5EF4-FFF2-40B4-BE49-F238E27FC236}">
                <a16:creationId xmlns:a16="http://schemas.microsoft.com/office/drawing/2014/main" id="{1D39FCBD-4C3B-4FB5-9C00-BBE225E5B6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CCC30326-F3AB-40F5-BB91-543521D820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a:p>
        </p:txBody>
      </p:sp>
    </p:spTree>
    <p:extLst>
      <p:ext uri="{BB962C8B-B14F-4D97-AF65-F5344CB8AC3E}">
        <p14:creationId xmlns:p14="http://schemas.microsoft.com/office/powerpoint/2010/main" val="1583099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34988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19400"/>
            <a:ext cx="14605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638" y="5089525"/>
            <a:ext cx="90979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80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eaLnBrk="1" latinLnBrk="0" hangingPunct="1">
              <a:buNone/>
              <a:defRPr kumimoji="0" lang="pt-BR" sz="2200" kern="1200">
                <a:solidFill>
                  <a:schemeClr val="tx1">
                    <a:lumMod val="75000"/>
                    <a:lumOff val="25000"/>
                  </a:schemeClr>
                </a:solidFill>
                <a:latin typeface="Calibri" pitchFamily="34" charset="0"/>
                <a:ea typeface="+mn-ea"/>
                <a:cs typeface="+mn-cs"/>
              </a:defRPr>
            </a:lvl1pPr>
          </a:lstStyle>
          <a:p>
            <a:pPr lvl="0"/>
            <a:r>
              <a:rPr lang="pt-BR"/>
              <a:t>Clique para editar os estilos do texto mestre</a:t>
            </a:r>
          </a:p>
        </p:txBody>
      </p:sp>
      <p:sp>
        <p:nvSpPr>
          <p:cNvPr id="2" name="Title 1"/>
          <p:cNvSpPr>
            <a:spLocks noGrp="1"/>
          </p:cNvSpPr>
          <p:nvPr>
            <p:ph type="title"/>
          </p:nvPr>
        </p:nvSpPr>
        <p:spPr>
          <a:xfrm>
            <a:off x="106344" y="4114800"/>
            <a:ext cx="7315200" cy="914400"/>
          </a:xfrm>
        </p:spPr>
        <p:txBody>
          <a:bodyPr anchor="b">
            <a:normAutofit/>
          </a:bodyPr>
          <a:lstStyle>
            <a:lvl1pPr marL="0" indent="0" eaLnBrk="1" latinLnBrk="0" hangingPunct="1">
              <a:defRPr kumimoji="0" lang="pt-BR" sz="3600" b="1" kern="1200" baseline="0">
                <a:solidFill>
                  <a:schemeClr val="bg1"/>
                </a:solidFill>
                <a:latin typeface="Arial" pitchFamily="34" charset="0"/>
                <a:ea typeface="+mn-ea"/>
                <a:cs typeface="Arial" pitchFamily="34" charset="0"/>
              </a:defRPr>
            </a:lvl1pPr>
          </a:lstStyle>
          <a:p>
            <a:pPr lvl="0"/>
            <a:r>
              <a:rPr lang="pt-BR"/>
              <a:t>Clique para editar o estilo do título mestre</a:t>
            </a:r>
            <a:endParaRPr/>
          </a:p>
        </p:txBody>
      </p:sp>
      <p:sp>
        <p:nvSpPr>
          <p:cNvPr id="10" name="Date Placeholder 3"/>
          <p:cNvSpPr>
            <a:spLocks noGrp="1"/>
          </p:cNvSpPr>
          <p:nvPr>
            <p:ph type="dt" sz="half" idx="15"/>
          </p:nvPr>
        </p:nvSpPr>
        <p:spPr/>
        <p:txBody>
          <a:bodyPr/>
          <a:lstStyle>
            <a:lvl1pPr eaLnBrk="1" latinLnBrk="0" hangingPunct="1">
              <a:defRPr kumimoji="0" lang="pt-BR">
                <a:solidFill>
                  <a:schemeClr val="bg1"/>
                </a:solidFill>
              </a:defRPr>
            </a:lvl1pPr>
          </a:lstStyle>
          <a:p>
            <a:pPr>
              <a:defRPr/>
            </a:pPr>
            <a:fld id="{A25AFDA5-91E7-495C-B6F2-8549A56F2702}" type="datetimeFigureOut">
              <a:rPr lang="pt-BR"/>
              <a:pPr>
                <a:defRPr/>
              </a:pPr>
              <a:t>16/09/2025</a:t>
            </a:fld>
            <a:endParaRPr/>
          </a:p>
        </p:txBody>
      </p:sp>
      <p:sp>
        <p:nvSpPr>
          <p:cNvPr id="11" name="Footer Placeholder 4"/>
          <p:cNvSpPr>
            <a:spLocks noGrp="1"/>
          </p:cNvSpPr>
          <p:nvPr>
            <p:ph type="ftr" sz="quarter" idx="16"/>
          </p:nvPr>
        </p:nvSpPr>
        <p:spPr/>
        <p:txBody>
          <a:bodyPr/>
          <a:lstStyle>
            <a:lvl1pPr eaLnBrk="1" latinLnBrk="0" hangingPunct="1">
              <a:defRPr kumimoji="0" lang="pt-BR">
                <a:solidFill>
                  <a:schemeClr val="bg1"/>
                </a:solidFill>
              </a:defRPr>
            </a:lvl1pPr>
          </a:lstStyle>
          <a:p>
            <a:pPr>
              <a:defRPr/>
            </a:pPr>
            <a:endParaRPr/>
          </a:p>
        </p:txBody>
      </p:sp>
      <p:sp>
        <p:nvSpPr>
          <p:cNvPr id="12" name="Slide Number Placeholder 5"/>
          <p:cNvSpPr>
            <a:spLocks noGrp="1"/>
          </p:cNvSpPr>
          <p:nvPr>
            <p:ph type="sldNum" sz="quarter" idx="17"/>
          </p:nvPr>
        </p:nvSpPr>
        <p:spPr/>
        <p:txBody>
          <a:bodyPr/>
          <a:lstStyle>
            <a:lvl1pPr eaLnBrk="1" latinLnBrk="0" hangingPunct="1">
              <a:defRPr kumimoji="0" lang="pt-BR">
                <a:solidFill>
                  <a:schemeClr val="bg1"/>
                </a:solidFill>
              </a:defRPr>
            </a:lvl1pPr>
          </a:lstStyle>
          <a:p>
            <a:pPr>
              <a:defRPr/>
            </a:pPr>
            <a:fld id="{4E8A6853-14FE-49EE-967A-A64225DC2DDB}" type="slidenum">
              <a:rPr/>
              <a:pPr>
                <a:defRPr/>
              </a:pPr>
              <a:t>‹nº›</a:t>
            </a:fld>
            <a:endParaRPr/>
          </a:p>
        </p:txBody>
      </p:sp>
    </p:spTree>
    <p:extLst>
      <p:ext uri="{BB962C8B-B14F-4D97-AF65-F5344CB8AC3E}">
        <p14:creationId xmlns:p14="http://schemas.microsoft.com/office/powerpoint/2010/main" val="1214461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ídia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5"/>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800"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r>
              <a:rPr lang="pt-BR"/>
              <a:t>Clique para editar o estilo do título mestre</a:t>
            </a:r>
            <a:endParaRPr/>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eaLnBrk="1" latinLnBrk="0" hangingPunct="1">
              <a:buNone/>
              <a:defRPr kumimoji="0" lang="pt-BR"/>
            </a:lvl1pPr>
          </a:lstStyle>
          <a:p>
            <a:pPr lvl="0"/>
            <a:r>
              <a:rPr lang="pt-BR" noProof="0"/>
              <a:t>Clique no ícone para adicionar mídia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pt-BR" sz="2400">
                <a:solidFill>
                  <a:schemeClr val="bg1"/>
                </a:solidFill>
              </a:defRPr>
            </a:lvl1pPr>
          </a:lstStyle>
          <a:p>
            <a:pPr lvl="0"/>
            <a:r>
              <a:rPr lang="pt-BR"/>
              <a:t>Clique para editar os estilos do texto mestre</a:t>
            </a:r>
          </a:p>
        </p:txBody>
      </p:sp>
      <p:sp>
        <p:nvSpPr>
          <p:cNvPr id="6" name="Date Placeholder 2"/>
          <p:cNvSpPr>
            <a:spLocks noGrp="1"/>
          </p:cNvSpPr>
          <p:nvPr>
            <p:ph type="dt" sz="half" idx="15"/>
          </p:nvPr>
        </p:nvSpPr>
        <p:spPr/>
        <p:txBody>
          <a:bodyPr/>
          <a:lstStyle>
            <a:lvl1pPr eaLnBrk="1" latinLnBrk="0" hangingPunct="1">
              <a:defRPr kumimoji="0" lang="pt-BR">
                <a:solidFill>
                  <a:schemeClr val="bg1"/>
                </a:solidFill>
              </a:defRPr>
            </a:lvl1pPr>
          </a:lstStyle>
          <a:p>
            <a:pPr>
              <a:defRPr/>
            </a:pPr>
            <a:fld id="{84748E8E-B853-4297-9C67-ECCACAD6BA8A}" type="datetimeFigureOut">
              <a:rPr lang="pt-BR"/>
              <a:pPr>
                <a:defRPr/>
              </a:pPr>
              <a:t>16/09/2025</a:t>
            </a:fld>
            <a:endParaRPr/>
          </a:p>
        </p:txBody>
      </p:sp>
      <p:sp>
        <p:nvSpPr>
          <p:cNvPr id="8" name="Footer Placeholder 3"/>
          <p:cNvSpPr>
            <a:spLocks noGrp="1"/>
          </p:cNvSpPr>
          <p:nvPr>
            <p:ph type="ftr" sz="quarter" idx="16"/>
          </p:nvPr>
        </p:nvSpPr>
        <p:spPr/>
        <p:txBody>
          <a:bodyPr/>
          <a:lstStyle>
            <a:lvl1pPr eaLnBrk="1" latinLnBrk="0" hangingPunct="1">
              <a:defRPr kumimoji="0" lang="pt-BR">
                <a:solidFill>
                  <a:schemeClr val="bg1"/>
                </a:solidFill>
              </a:defRPr>
            </a:lvl1pPr>
          </a:lstStyle>
          <a:p>
            <a:pPr>
              <a:defRPr/>
            </a:pPr>
            <a:endParaRPr/>
          </a:p>
        </p:txBody>
      </p:sp>
      <p:sp>
        <p:nvSpPr>
          <p:cNvPr id="10" name="Slide Number Placeholder 4"/>
          <p:cNvSpPr>
            <a:spLocks noGrp="1"/>
          </p:cNvSpPr>
          <p:nvPr>
            <p:ph type="sldNum" sz="quarter" idx="17"/>
          </p:nvPr>
        </p:nvSpPr>
        <p:spPr/>
        <p:txBody>
          <a:bodyPr/>
          <a:lstStyle>
            <a:lvl1pPr eaLnBrk="1" latinLnBrk="0" hangingPunct="1">
              <a:defRPr kumimoji="0" lang="pt-BR">
                <a:solidFill>
                  <a:schemeClr val="bg1"/>
                </a:solidFill>
              </a:defRPr>
            </a:lvl1pPr>
          </a:lstStyle>
          <a:p>
            <a:pPr>
              <a:defRPr/>
            </a:pPr>
            <a:fld id="{0489A18A-B502-427F-8576-50E63E4F9847}" type="slidenum">
              <a:rPr/>
              <a:pPr>
                <a:defRPr/>
              </a:pPr>
              <a:t>‹nº›</a:t>
            </a:fld>
            <a:endParaRPr/>
          </a:p>
        </p:txBody>
      </p:sp>
    </p:spTree>
    <p:extLst>
      <p:ext uri="{BB962C8B-B14F-4D97-AF65-F5344CB8AC3E}">
        <p14:creationId xmlns:p14="http://schemas.microsoft.com/office/powerpoint/2010/main" val="125127633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800"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r>
              <a:rPr lang="pt-BR"/>
              <a:t>Clique para editar o estilo do título mestre</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pt-BR" sz="3200"/>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lvl="0"/>
            <a:r>
              <a:rPr lang="pt-BR" noProof="0"/>
              <a:t>Clique no ícone para adicionar uma imagem</a:t>
            </a: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a:r>
              <a:rPr lang="pt-BR"/>
              <a:t>Clique para editar os estilos do texto mestre</a:t>
            </a:r>
          </a:p>
        </p:txBody>
      </p:sp>
      <p:sp>
        <p:nvSpPr>
          <p:cNvPr id="6" name="Date Placeholder 4"/>
          <p:cNvSpPr>
            <a:spLocks noGrp="1"/>
          </p:cNvSpPr>
          <p:nvPr>
            <p:ph type="dt" sz="half" idx="10"/>
          </p:nvPr>
        </p:nvSpPr>
        <p:spPr/>
        <p:txBody>
          <a:bodyPr/>
          <a:lstStyle>
            <a:lvl1pPr eaLnBrk="1" latinLnBrk="0" hangingPunct="1">
              <a:defRPr kumimoji="0" lang="pt-BR">
                <a:solidFill>
                  <a:schemeClr val="bg1"/>
                </a:solidFill>
              </a:defRPr>
            </a:lvl1pPr>
          </a:lstStyle>
          <a:p>
            <a:pPr>
              <a:defRPr/>
            </a:pPr>
            <a:fld id="{52899126-189E-4DC8-8226-0F6AC5756496}" type="datetimeFigureOut">
              <a:rPr lang="pt-BR"/>
              <a:pPr>
                <a:defRPr/>
              </a:pPr>
              <a:t>16/09/2025</a:t>
            </a:fld>
            <a:endParaRPr/>
          </a:p>
        </p:txBody>
      </p:sp>
      <p:sp>
        <p:nvSpPr>
          <p:cNvPr id="7"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pPr>
              <a:defRPr/>
            </a:pPr>
            <a:endParaRPr/>
          </a:p>
        </p:txBody>
      </p:sp>
      <p:sp>
        <p:nvSpPr>
          <p:cNvPr id="8"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pPr>
              <a:defRPr/>
            </a:pPr>
            <a:fld id="{8C91A31C-8277-4E13-8FBB-50B3695D6179}" type="slidenum">
              <a:rPr/>
              <a:pPr>
                <a:defRPr/>
              </a:pPr>
              <a:t>‹nº›</a:t>
            </a:fld>
            <a:endParaRPr/>
          </a:p>
        </p:txBody>
      </p:sp>
    </p:spTree>
    <p:extLst>
      <p:ext uri="{BB962C8B-B14F-4D97-AF65-F5344CB8AC3E}">
        <p14:creationId xmlns:p14="http://schemas.microsoft.com/office/powerpoint/2010/main" val="289605963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pt-BR" sz="2800" b="1" kern="1200" baseline="0">
                <a:solidFill>
                  <a:schemeClr val="bg1"/>
                </a:solidFill>
                <a:latin typeface="+mn-lt"/>
                <a:ea typeface="+mn-ea"/>
                <a:cs typeface="+mn-cs"/>
              </a:defRPr>
            </a:lvl1pPr>
          </a:lstStyle>
          <a:p>
            <a:r>
              <a:rPr lang="pt-BR"/>
              <a:t>Clique para editar o estilo do título mestre</a:t>
            </a:r>
          </a:p>
        </p:txBody>
      </p:sp>
      <p:sp>
        <p:nvSpPr>
          <p:cNvPr id="4" name="Date Placeholder 3"/>
          <p:cNvSpPr>
            <a:spLocks noGrp="1"/>
          </p:cNvSpPr>
          <p:nvPr>
            <p:ph type="dt" sz="half" idx="10"/>
          </p:nvPr>
        </p:nvSpPr>
        <p:spPr/>
        <p:txBody>
          <a:bodyPr/>
          <a:lstStyle>
            <a:lvl1pPr>
              <a:defRPr/>
            </a:lvl1pPr>
          </a:lstStyle>
          <a:p>
            <a:pPr>
              <a:defRPr/>
            </a:pPr>
            <a:fld id="{75421607-2D44-44BE-BCF0-A5477EEFEA1B}" type="datetimeFigureOut">
              <a:rPr lang="pt-BR"/>
              <a:pPr>
                <a:defRPr/>
              </a:pPr>
              <a:t>16/09/2025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CFF99B85-C1CF-4AA8-BF61-FDBE633A38EC}" type="slidenum">
              <a:rPr/>
              <a:pPr>
                <a:defRPr/>
              </a:pPr>
              <a:t>‹nº›</a:t>
            </a:fld>
            <a:endParaRPr/>
          </a:p>
        </p:txBody>
      </p:sp>
    </p:spTree>
    <p:extLst>
      <p:ext uri="{BB962C8B-B14F-4D97-AF65-F5344CB8AC3E}">
        <p14:creationId xmlns:p14="http://schemas.microsoft.com/office/powerpoint/2010/main" val="355245788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pt-BR"/>
              <a:t>Clique para editar o estilo do título mestre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pPr>
              <a:defRPr/>
            </a:pPr>
            <a:fld id="{FEE5C854-BA8D-466B-95A0-900F05EF65B7}" type="datetimeFigureOut">
              <a:rPr lang="pt-BR"/>
              <a:pPr>
                <a:defRPr/>
              </a:pPr>
              <a:t>16/09/2025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pPr>
              <a:defRPr/>
            </a:pPr>
            <a:fld id="{AE185985-157E-4113-8BD8-3605413E4A55}" type="slidenum">
              <a:rPr/>
              <a:pPr>
                <a:defRPr/>
              </a:pPr>
              <a:t>‹nº›</a:t>
            </a:fld>
            <a:endParaRPr/>
          </a:p>
        </p:txBody>
      </p:sp>
    </p:spTree>
    <p:extLst>
      <p:ext uri="{BB962C8B-B14F-4D97-AF65-F5344CB8AC3E}">
        <p14:creationId xmlns:p14="http://schemas.microsoft.com/office/powerpoint/2010/main" val="427450719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t-BR"/>
              <a:t>Clique para editar o estilo do título mestre</a:t>
            </a:r>
            <a:endParaRPr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4" name="Espaço Reservado para Data 29"/>
          <p:cNvSpPr>
            <a:spLocks noGrp="1"/>
          </p:cNvSpPr>
          <p:nvPr>
            <p:ph type="dt" sz="half" idx="10"/>
          </p:nvPr>
        </p:nvSpPr>
        <p:spPr/>
        <p:txBody>
          <a:bodyPr/>
          <a:lstStyle>
            <a:lvl1pPr>
              <a:defRPr/>
            </a:lvl1pPr>
          </a:lstStyle>
          <a:p>
            <a:pPr>
              <a:defRPr/>
            </a:pPr>
            <a:fld id="{BB505E6B-E459-4D85-9114-6E7165E292F0}" type="datetimeFigureOut">
              <a:rPr lang="pt-BR"/>
              <a:pPr>
                <a:defRPr/>
              </a:pPr>
              <a:t>16/09/2025</a:t>
            </a:fld>
            <a:endParaRPr lang="pt-BR"/>
          </a:p>
        </p:txBody>
      </p:sp>
      <p:sp>
        <p:nvSpPr>
          <p:cNvPr id="5" name="Espaço Reservado para Rodapé 18"/>
          <p:cNvSpPr>
            <a:spLocks noGrp="1"/>
          </p:cNvSpPr>
          <p:nvPr>
            <p:ph type="ftr" sz="quarter" idx="11"/>
          </p:nvPr>
        </p:nvSpPr>
        <p:spPr/>
        <p:txBody>
          <a:bodyPr/>
          <a:lstStyle>
            <a:lvl1pPr>
              <a:defRPr/>
            </a:lvl1pPr>
          </a:lstStyle>
          <a:p>
            <a:pPr>
              <a:defRPr/>
            </a:pPr>
            <a:endParaRPr lang="pt-BR"/>
          </a:p>
        </p:txBody>
      </p:sp>
      <p:sp>
        <p:nvSpPr>
          <p:cNvPr id="6" name="Espaço Reservado para Número de Slide 26"/>
          <p:cNvSpPr>
            <a:spLocks noGrp="1"/>
          </p:cNvSpPr>
          <p:nvPr>
            <p:ph type="sldNum" sz="quarter" idx="12"/>
          </p:nvPr>
        </p:nvSpPr>
        <p:spPr/>
        <p:txBody>
          <a:bodyPr/>
          <a:lstStyle>
            <a:lvl1pPr>
              <a:defRPr/>
            </a:lvl1pPr>
          </a:lstStyle>
          <a:p>
            <a:pPr>
              <a:defRPr/>
            </a:pPr>
            <a:fld id="{BE8C58B6-E385-46BB-A1D4-910230D8B74E}" type="slidenum">
              <a:rPr lang="pt-BR"/>
              <a:pPr>
                <a:defRPr/>
              </a:pPr>
              <a:t>‹nº›</a:t>
            </a:fld>
            <a:endParaRPr lang="pt-BR"/>
          </a:p>
        </p:txBody>
      </p:sp>
    </p:spTree>
    <p:extLst>
      <p:ext uri="{BB962C8B-B14F-4D97-AF65-F5344CB8AC3E}">
        <p14:creationId xmlns:p14="http://schemas.microsoft.com/office/powerpoint/2010/main" val="111745104"/>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1093E3A8-B6C6-40A4-ABE5-968D7BCD4BE1}" type="datetimeFigureOut">
              <a:rPr lang="pt-BR"/>
              <a:pPr>
                <a:defRPr/>
              </a:pPr>
              <a:t>16/09/2025</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E55F1595-DA81-435B-A712-278A00EFDFEA}" type="slidenum">
              <a:rPr lang="pt-BR"/>
              <a:pPr>
                <a:defRPr/>
              </a:pPr>
              <a:t>‹nº›</a:t>
            </a:fld>
            <a:endParaRPr lang="pt-BR"/>
          </a:p>
        </p:txBody>
      </p:sp>
    </p:spTree>
    <p:extLst>
      <p:ext uri="{BB962C8B-B14F-4D97-AF65-F5344CB8AC3E}">
        <p14:creationId xmlns:p14="http://schemas.microsoft.com/office/powerpoint/2010/main" val="22117988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t>       </a:t>
            </a:r>
          </a:p>
        </p:txBody>
      </p:sp>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os estilos do texto mestre</a:t>
            </a:r>
          </a:p>
        </p:txBody>
      </p:sp>
      <p:sp>
        <p:nvSpPr>
          <p:cNvPr id="7" name="Espaço Reservado para Data 3"/>
          <p:cNvSpPr>
            <a:spLocks noGrp="1"/>
          </p:cNvSpPr>
          <p:nvPr>
            <p:ph type="dt" sz="half" idx="10"/>
          </p:nvPr>
        </p:nvSpPr>
        <p:spPr/>
        <p:txBody>
          <a:bodyPr/>
          <a:lstStyle>
            <a:lvl1pPr>
              <a:defRPr/>
            </a:lvl1pPr>
          </a:lstStyle>
          <a:p>
            <a:pPr>
              <a:defRPr/>
            </a:pPr>
            <a:fld id="{1C7F795F-8E34-45A9-8629-7A4B28C39FF3}" type="datetimeFigureOut">
              <a:rPr lang="en-US"/>
              <a:pPr>
                <a:defRPr/>
              </a:pPr>
              <a:t>9/16/2025</a:t>
            </a:fld>
            <a:endParaRPr lang="en-US"/>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A930781-D2DB-4B4B-A079-69D5086BD943}" type="slidenum">
              <a:rPr lang="pt-BR"/>
              <a:pPr>
                <a:defRPr/>
              </a:pPr>
              <a:t>‹nº›</a:t>
            </a:fld>
            <a:endParaRPr lang="pt-BR"/>
          </a:p>
        </p:txBody>
      </p:sp>
    </p:spTree>
    <p:extLst>
      <p:ext uri="{BB962C8B-B14F-4D97-AF65-F5344CB8AC3E}">
        <p14:creationId xmlns:p14="http://schemas.microsoft.com/office/powerpoint/2010/main" val="3205764538"/>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fld id="{BB8907D0-F513-4B9D-846C-5511A2A73A58}" type="datetimeFigureOut">
              <a:rPr lang="pt-BR"/>
              <a:pPr>
                <a:defRPr/>
              </a:pPr>
              <a:t>16/09/2025</a:t>
            </a:fld>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9629F211-03B8-4D94-8ED0-2FFC4DC3D09B}" type="slidenum">
              <a:rPr lang="pt-BR"/>
              <a:pPr>
                <a:defRPr/>
              </a:pPr>
              <a:t>‹nº›</a:t>
            </a:fld>
            <a:endParaRPr lang="pt-BR"/>
          </a:p>
        </p:txBody>
      </p:sp>
    </p:spTree>
    <p:extLst>
      <p:ext uri="{BB962C8B-B14F-4D97-AF65-F5344CB8AC3E}">
        <p14:creationId xmlns:p14="http://schemas.microsoft.com/office/powerpoint/2010/main" val="84714521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9"/>
          <p:cNvSpPr>
            <a:spLocks noGrp="1"/>
          </p:cNvSpPr>
          <p:nvPr>
            <p:ph type="dt" sz="half" idx="10"/>
          </p:nvPr>
        </p:nvSpPr>
        <p:spPr/>
        <p:txBody>
          <a:bodyPr/>
          <a:lstStyle>
            <a:lvl1pPr>
              <a:defRPr/>
            </a:lvl1pPr>
          </a:lstStyle>
          <a:p>
            <a:pPr>
              <a:defRPr/>
            </a:pPr>
            <a:fld id="{7CA834F2-7431-4666-84F6-17EE47A6F01C}" type="datetimeFigureOut">
              <a:rPr lang="pt-BR"/>
              <a:pPr>
                <a:defRPr/>
              </a:pPr>
              <a:t>16/09/2025</a:t>
            </a:fld>
            <a:endParaRPr lang="pt-BR"/>
          </a:p>
        </p:txBody>
      </p:sp>
      <p:sp>
        <p:nvSpPr>
          <p:cNvPr id="8" name="Espaço Reservado para Rodapé 21"/>
          <p:cNvSpPr>
            <a:spLocks noGrp="1"/>
          </p:cNvSpPr>
          <p:nvPr>
            <p:ph type="ftr" sz="quarter" idx="11"/>
          </p:nvPr>
        </p:nvSpPr>
        <p:spPr/>
        <p:txBody>
          <a:bodyPr/>
          <a:lstStyle>
            <a:lvl1pPr>
              <a:defRPr/>
            </a:lvl1pPr>
          </a:lstStyle>
          <a:p>
            <a:pPr>
              <a:defRPr/>
            </a:pPr>
            <a:endParaRPr lang="pt-BR"/>
          </a:p>
        </p:txBody>
      </p:sp>
      <p:sp>
        <p:nvSpPr>
          <p:cNvPr id="9" name="Espaço Reservado para Número de Slide 17"/>
          <p:cNvSpPr>
            <a:spLocks noGrp="1"/>
          </p:cNvSpPr>
          <p:nvPr>
            <p:ph type="sldNum" sz="quarter" idx="12"/>
          </p:nvPr>
        </p:nvSpPr>
        <p:spPr/>
        <p:txBody>
          <a:bodyPr/>
          <a:lstStyle>
            <a:lvl1pPr>
              <a:defRPr/>
            </a:lvl1pPr>
          </a:lstStyle>
          <a:p>
            <a:pPr>
              <a:defRPr/>
            </a:pPr>
            <a:fld id="{305C49BE-9A56-4C31-9B22-7446E07F106D}" type="slidenum">
              <a:rPr lang="pt-BR"/>
              <a:pPr>
                <a:defRPr/>
              </a:pPr>
              <a:t>‹nº›</a:t>
            </a:fld>
            <a:endParaRPr lang="pt-BR"/>
          </a:p>
        </p:txBody>
      </p:sp>
    </p:spTree>
    <p:extLst>
      <p:ext uri="{BB962C8B-B14F-4D97-AF65-F5344CB8AC3E}">
        <p14:creationId xmlns:p14="http://schemas.microsoft.com/office/powerpoint/2010/main" val="89375560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t-BR"/>
              <a:t>Clique para editar o estilo do título mestre</a:t>
            </a:r>
            <a:endParaRPr lang="en-US"/>
          </a:p>
        </p:txBody>
      </p:sp>
      <p:sp>
        <p:nvSpPr>
          <p:cNvPr id="3" name="Espaço Reservado para Data 9"/>
          <p:cNvSpPr>
            <a:spLocks noGrp="1"/>
          </p:cNvSpPr>
          <p:nvPr>
            <p:ph type="dt" sz="half" idx="10"/>
          </p:nvPr>
        </p:nvSpPr>
        <p:spPr/>
        <p:txBody>
          <a:bodyPr/>
          <a:lstStyle>
            <a:lvl1pPr>
              <a:defRPr/>
            </a:lvl1pPr>
          </a:lstStyle>
          <a:p>
            <a:pPr>
              <a:defRPr/>
            </a:pPr>
            <a:fld id="{4AA3F5C5-6F3E-49AD-9526-FB03FF7F7E7B}" type="datetimeFigureOut">
              <a:rPr lang="pt-BR"/>
              <a:pPr>
                <a:defRPr/>
              </a:pPr>
              <a:t>16/09/2025</a:t>
            </a:fld>
            <a:endParaRPr lang="pt-BR"/>
          </a:p>
        </p:txBody>
      </p:sp>
      <p:sp>
        <p:nvSpPr>
          <p:cNvPr id="4" name="Espaço Reservado para Rodapé 21"/>
          <p:cNvSpPr>
            <a:spLocks noGrp="1"/>
          </p:cNvSpPr>
          <p:nvPr>
            <p:ph type="ftr" sz="quarter" idx="11"/>
          </p:nvPr>
        </p:nvSpPr>
        <p:spPr/>
        <p:txBody>
          <a:bodyPr/>
          <a:lstStyle>
            <a:lvl1pPr>
              <a:defRPr/>
            </a:lvl1pPr>
          </a:lstStyle>
          <a:p>
            <a:pPr>
              <a:defRPr/>
            </a:pPr>
            <a:endParaRPr lang="pt-BR"/>
          </a:p>
        </p:txBody>
      </p:sp>
      <p:sp>
        <p:nvSpPr>
          <p:cNvPr id="5" name="Espaço Reservado para Número de Slide 17"/>
          <p:cNvSpPr>
            <a:spLocks noGrp="1"/>
          </p:cNvSpPr>
          <p:nvPr>
            <p:ph type="sldNum" sz="quarter" idx="12"/>
          </p:nvPr>
        </p:nvSpPr>
        <p:spPr/>
        <p:txBody>
          <a:bodyPr/>
          <a:lstStyle>
            <a:lvl1pPr>
              <a:defRPr/>
            </a:lvl1pPr>
          </a:lstStyle>
          <a:p>
            <a:pPr>
              <a:defRPr/>
            </a:pPr>
            <a:fld id="{8ED0E19C-9896-43AE-953A-9DF495BCE1D8}" type="slidenum">
              <a:rPr lang="pt-BR"/>
              <a:pPr>
                <a:defRPr/>
              </a:pPr>
              <a:t>‹nº›</a:t>
            </a:fld>
            <a:endParaRPr lang="pt-BR"/>
          </a:p>
        </p:txBody>
      </p:sp>
    </p:spTree>
    <p:extLst>
      <p:ext uri="{BB962C8B-B14F-4D97-AF65-F5344CB8AC3E}">
        <p14:creationId xmlns:p14="http://schemas.microsoft.com/office/powerpoint/2010/main" val="304152661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t>             </a:t>
            </a:r>
          </a:p>
        </p:txBody>
      </p:sp>
      <p:sp>
        <p:nvSpPr>
          <p:cNvPr id="5" name="Rectangle 7"/>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solidFill>
                  <a:srgbClr val="FF6600"/>
                </a:solidFill>
              </a:rPr>
              <a:t>           </a:t>
            </a:r>
          </a:p>
        </p:txBody>
      </p:sp>
      <p:sp>
        <p:nvSpPr>
          <p:cNvPr id="6"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1800"/>
              <a:t>       </a:t>
            </a:r>
          </a:p>
        </p:txBody>
      </p:sp>
      <p:sp>
        <p:nvSpPr>
          <p:cNvPr id="2" name="Title 1"/>
          <p:cNvSpPr>
            <a:spLocks noGrp="1"/>
          </p:cNvSpPr>
          <p:nvPr>
            <p:ph type="title"/>
          </p:nvPr>
        </p:nvSpPr>
        <p:spPr>
          <a:xfrm>
            <a:off x="2971800" y="1992354"/>
            <a:ext cx="5867400" cy="1970046"/>
          </a:xfrm>
        </p:spPr>
        <p:txBody>
          <a:bodyPr>
            <a:normAutofit/>
          </a:bodyPr>
          <a:lstStyle>
            <a:lvl1pPr algn="l" eaLnBrk="1" latinLnBrk="0" hangingPunct="1">
              <a:defRPr kumimoji="0" lang="pt-BR" sz="3000" b="1" cap="all"/>
            </a:lvl1pPr>
          </a:lstStyle>
          <a:p>
            <a:r>
              <a:rPr lang="pt-BR"/>
              <a:t>Clique para editar o estilo do título mestre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pt-BR" sz="1800">
                <a:solidFill>
                  <a:schemeClr val="tx1">
                    <a:lumMod val="65000"/>
                    <a:lumOff val="35000"/>
                  </a:schemeClr>
                </a:solidFill>
              </a:defRPr>
            </a:lvl1pPr>
            <a:lvl2pPr marL="457200" indent="0" eaLnBrk="1" latinLnBrk="0" hangingPunct="1">
              <a:buNone/>
              <a:defRPr kumimoji="0" lang="pt-BR" sz="1800">
                <a:solidFill>
                  <a:schemeClr val="tx1">
                    <a:tint val="75000"/>
                  </a:schemeClr>
                </a:solidFill>
              </a:defRPr>
            </a:lvl2pPr>
            <a:lvl3pPr marL="914400" indent="0" eaLnBrk="1" latinLnBrk="0" hangingPunct="1">
              <a:buNone/>
              <a:defRPr kumimoji="0" lang="pt-BR" sz="1600">
                <a:solidFill>
                  <a:schemeClr val="tx1">
                    <a:tint val="75000"/>
                  </a:schemeClr>
                </a:solidFill>
              </a:defRPr>
            </a:lvl3pPr>
            <a:lvl4pPr marL="1371600" indent="0" eaLnBrk="1" latinLnBrk="0" hangingPunct="1">
              <a:buNone/>
              <a:defRPr kumimoji="0" lang="pt-BR" sz="1400">
                <a:solidFill>
                  <a:schemeClr val="tx1">
                    <a:tint val="75000"/>
                  </a:schemeClr>
                </a:solidFill>
              </a:defRPr>
            </a:lvl4pPr>
            <a:lvl5pPr marL="1828800" indent="0" eaLnBrk="1" latinLnBrk="0" hangingPunct="1">
              <a:buNone/>
              <a:defRPr kumimoji="0" lang="pt-BR" sz="1400">
                <a:solidFill>
                  <a:schemeClr val="tx1">
                    <a:tint val="75000"/>
                  </a:schemeClr>
                </a:solidFill>
              </a:defRPr>
            </a:lvl5pPr>
            <a:lvl6pPr marL="2286000" indent="0" eaLnBrk="1" latinLnBrk="0" hangingPunct="1">
              <a:buNone/>
              <a:defRPr kumimoji="0" lang="pt-BR" sz="1400">
                <a:solidFill>
                  <a:schemeClr val="tx1">
                    <a:tint val="75000"/>
                  </a:schemeClr>
                </a:solidFill>
              </a:defRPr>
            </a:lvl6pPr>
            <a:lvl7pPr marL="2743200" indent="0" eaLnBrk="1" latinLnBrk="0" hangingPunct="1">
              <a:buNone/>
              <a:defRPr kumimoji="0" lang="pt-BR" sz="1400">
                <a:solidFill>
                  <a:schemeClr val="tx1">
                    <a:tint val="75000"/>
                  </a:schemeClr>
                </a:solidFill>
              </a:defRPr>
            </a:lvl7pPr>
            <a:lvl8pPr marL="3200400" indent="0" eaLnBrk="1" latinLnBrk="0" hangingPunct="1">
              <a:buNone/>
              <a:defRPr kumimoji="0" lang="pt-BR" sz="1400">
                <a:solidFill>
                  <a:schemeClr val="tx1">
                    <a:tint val="75000"/>
                  </a:schemeClr>
                </a:solidFill>
              </a:defRPr>
            </a:lvl8pPr>
            <a:lvl9pPr marL="3657600" indent="0" eaLnBrk="1" latinLnBrk="0" hangingPunct="1">
              <a:buNone/>
              <a:defRPr kumimoji="0" lang="pt-BR" sz="1400">
                <a:solidFill>
                  <a:schemeClr val="tx1">
                    <a:tint val="75000"/>
                  </a:schemeClr>
                </a:solidFill>
              </a:defRPr>
            </a:lvl9pPr>
          </a:lstStyle>
          <a:p>
            <a:pPr lvl="0"/>
            <a:r>
              <a:rPr lang="pt-BR"/>
              <a:t>Clique para editar os estilos do texto mestre</a:t>
            </a:r>
          </a:p>
        </p:txBody>
      </p:sp>
      <p:sp>
        <p:nvSpPr>
          <p:cNvPr id="7" name="Footer Placeholder 4"/>
          <p:cNvSpPr>
            <a:spLocks noGrp="1"/>
          </p:cNvSpPr>
          <p:nvPr>
            <p:ph type="ftr" sz="quarter" idx="10"/>
          </p:nvPr>
        </p:nvSpPr>
        <p:spPr/>
        <p:txBody>
          <a:bodyPr/>
          <a:lstStyle>
            <a:lvl1pPr eaLnBrk="1" latinLnBrk="0" hangingPunct="1">
              <a:defRPr kumimoji="0" lang="pt-BR">
                <a:solidFill>
                  <a:schemeClr val="tx1">
                    <a:lumMod val="85000"/>
                    <a:lumOff val="15000"/>
                  </a:schemeClr>
                </a:solidFill>
              </a:defRPr>
            </a:lvl1pPr>
          </a:lstStyle>
          <a:p>
            <a:pPr>
              <a:defRPr/>
            </a:pPr>
            <a:endParaRPr/>
          </a:p>
        </p:txBody>
      </p:sp>
      <p:sp>
        <p:nvSpPr>
          <p:cNvPr id="8" name="Slide Number Placeholder 5"/>
          <p:cNvSpPr>
            <a:spLocks noGrp="1"/>
          </p:cNvSpPr>
          <p:nvPr>
            <p:ph type="sldNum" sz="quarter" idx="11"/>
          </p:nvPr>
        </p:nvSpPr>
        <p:spPr/>
        <p:txBody>
          <a:bodyPr/>
          <a:lstStyle>
            <a:lvl1pPr eaLnBrk="1" latinLnBrk="0" hangingPunct="1">
              <a:defRPr kumimoji="0" lang="pt-BR">
                <a:solidFill>
                  <a:schemeClr val="tx1">
                    <a:lumMod val="85000"/>
                    <a:lumOff val="15000"/>
                  </a:schemeClr>
                </a:solidFill>
              </a:defRPr>
            </a:lvl1pPr>
          </a:lstStyle>
          <a:p>
            <a:pPr>
              <a:defRPr/>
            </a:pPr>
            <a:fld id="{287CB2D2-25F4-4CEF-823E-DF679A80ED3A}" type="slidenum">
              <a:rPr/>
              <a:pPr>
                <a:defRPr/>
              </a:pPr>
              <a:t>‹nº›</a:t>
            </a:fld>
            <a:endParaRPr/>
          </a:p>
        </p:txBody>
      </p:sp>
    </p:spTree>
    <p:extLst>
      <p:ext uri="{BB962C8B-B14F-4D97-AF65-F5344CB8AC3E}">
        <p14:creationId xmlns:p14="http://schemas.microsoft.com/office/powerpoint/2010/main" val="294881198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p:cNvSpPr>
            <a:spLocks noGrp="1"/>
          </p:cNvSpPr>
          <p:nvPr>
            <p:ph type="dt" sz="half" idx="10"/>
          </p:nvPr>
        </p:nvSpPr>
        <p:spPr/>
        <p:txBody>
          <a:bodyPr/>
          <a:lstStyle>
            <a:lvl1pPr>
              <a:defRPr/>
            </a:lvl1pPr>
          </a:lstStyle>
          <a:p>
            <a:pPr>
              <a:defRPr/>
            </a:pPr>
            <a:fld id="{0CC38411-DF7C-4351-9742-09F42D279160}" type="datetimeFigureOut">
              <a:rPr lang="pt-BR"/>
              <a:pPr>
                <a:defRPr/>
              </a:pPr>
              <a:t>16/09/2025</a:t>
            </a:fld>
            <a:endParaRPr lang="pt-BR"/>
          </a:p>
        </p:txBody>
      </p:sp>
      <p:sp>
        <p:nvSpPr>
          <p:cNvPr id="3" name="Espaço Reservado para Rodapé 21"/>
          <p:cNvSpPr>
            <a:spLocks noGrp="1"/>
          </p:cNvSpPr>
          <p:nvPr>
            <p:ph type="ftr" sz="quarter" idx="11"/>
          </p:nvPr>
        </p:nvSpPr>
        <p:spPr/>
        <p:txBody>
          <a:bodyPr/>
          <a:lstStyle>
            <a:lvl1pPr>
              <a:defRPr/>
            </a:lvl1pPr>
          </a:lstStyle>
          <a:p>
            <a:pPr>
              <a:defRPr/>
            </a:pPr>
            <a:endParaRPr lang="pt-BR"/>
          </a:p>
        </p:txBody>
      </p:sp>
      <p:sp>
        <p:nvSpPr>
          <p:cNvPr id="4" name="Espaço Reservado para Número de Slide 17"/>
          <p:cNvSpPr>
            <a:spLocks noGrp="1"/>
          </p:cNvSpPr>
          <p:nvPr>
            <p:ph type="sldNum" sz="quarter" idx="12"/>
          </p:nvPr>
        </p:nvSpPr>
        <p:spPr/>
        <p:txBody>
          <a:bodyPr/>
          <a:lstStyle>
            <a:lvl1pPr>
              <a:defRPr/>
            </a:lvl1pPr>
          </a:lstStyle>
          <a:p>
            <a:pPr>
              <a:defRPr/>
            </a:pPr>
            <a:fld id="{996F4BDA-3DB1-4B32-8EF6-D0CAAAB027B5}" type="slidenum">
              <a:rPr lang="pt-BR"/>
              <a:pPr>
                <a:defRPr/>
              </a:pPr>
              <a:t>‹nº›</a:t>
            </a:fld>
            <a:endParaRPr lang="pt-BR"/>
          </a:p>
        </p:txBody>
      </p:sp>
    </p:spTree>
    <p:extLst>
      <p:ext uri="{BB962C8B-B14F-4D97-AF65-F5344CB8AC3E}">
        <p14:creationId xmlns:p14="http://schemas.microsoft.com/office/powerpoint/2010/main" val="303115731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t-BR"/>
              <a:t>Clique para editar o estilo do título mestre</a:t>
            </a:r>
            <a:endParaRPr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t-BR"/>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fld id="{F662801E-FE76-4D0E-B988-F147CAB515FB}" type="datetimeFigureOut">
              <a:rPr lang="pt-BR"/>
              <a:pPr>
                <a:defRPr/>
              </a:pPr>
              <a:t>16/09/2025</a:t>
            </a:fld>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D97D4F9F-0489-41D2-9AA0-722C75560DBF}" type="slidenum">
              <a:rPr lang="pt-BR"/>
              <a:pPr>
                <a:defRPr/>
              </a:pPr>
              <a:t>‹nº›</a:t>
            </a:fld>
            <a:endParaRPr lang="pt-BR"/>
          </a:p>
        </p:txBody>
      </p:sp>
    </p:spTree>
    <p:extLst>
      <p:ext uri="{BB962C8B-B14F-4D97-AF65-F5344CB8AC3E}">
        <p14:creationId xmlns:p14="http://schemas.microsoft.com/office/powerpoint/2010/main" val="220002570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Único Canto Aparado e Arredondado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Triângulo retângulo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orma livre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8" name="Forma livre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9" name="Rectangle 7"/>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800" b="1">
              <a:latin typeface="Georgia" pitchFamily="18" charset="0"/>
            </a:endParaRPr>
          </a:p>
        </p:txBody>
      </p:sp>
      <p:sp>
        <p:nvSpPr>
          <p:cNvPr id="2" name="Títu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t-BR"/>
              <a:t>Clique para editar o estilo do título mestre</a:t>
            </a:r>
            <a:endParaRPr lang="en-US"/>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t-BR"/>
              <a:t>Clique para editar os estilos do texto mestre</a:t>
            </a: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10" name="Espaço Reservado para Data 4"/>
          <p:cNvSpPr>
            <a:spLocks noGrp="1"/>
          </p:cNvSpPr>
          <p:nvPr>
            <p:ph type="dt" sz="half" idx="10"/>
          </p:nvPr>
        </p:nvSpPr>
        <p:spPr/>
        <p:txBody>
          <a:bodyPr/>
          <a:lstStyle>
            <a:lvl1pPr>
              <a:defRPr/>
            </a:lvl1pPr>
          </a:lstStyle>
          <a:p>
            <a:pPr>
              <a:defRPr/>
            </a:pPr>
            <a:fld id="{36A391AE-1D23-4782-9741-CAF40E331F5D}" type="datetimeFigureOut">
              <a:rPr lang="pt-BR"/>
              <a:pPr>
                <a:defRPr/>
              </a:pPr>
              <a:t>16/09/2025</a:t>
            </a:fld>
            <a:endParaRPr lang="pt-BR"/>
          </a:p>
        </p:txBody>
      </p:sp>
      <p:sp>
        <p:nvSpPr>
          <p:cNvPr id="11" name="Espaço Reservado para Rodapé 5"/>
          <p:cNvSpPr>
            <a:spLocks noGrp="1"/>
          </p:cNvSpPr>
          <p:nvPr>
            <p:ph type="ftr" sz="quarter" idx="11"/>
          </p:nvPr>
        </p:nvSpPr>
        <p:spPr/>
        <p:txBody>
          <a:bodyPr/>
          <a:lstStyle>
            <a:lvl1pPr>
              <a:defRPr/>
            </a:lvl1pPr>
          </a:lstStyle>
          <a:p>
            <a:pPr>
              <a:defRPr/>
            </a:pPr>
            <a:endParaRPr lang="pt-BR"/>
          </a:p>
        </p:txBody>
      </p:sp>
      <p:sp>
        <p:nvSpPr>
          <p:cNvPr id="12" name="Espaço Reservado para Número de Slide 6"/>
          <p:cNvSpPr>
            <a:spLocks noGrp="1"/>
          </p:cNvSpPr>
          <p:nvPr>
            <p:ph type="sldNum" sz="quarter" idx="12"/>
          </p:nvPr>
        </p:nvSpPr>
        <p:spPr>
          <a:xfrm>
            <a:off x="8077200" y="6356350"/>
            <a:ext cx="609600" cy="365125"/>
          </a:xfrm>
        </p:spPr>
        <p:txBody>
          <a:bodyPr/>
          <a:lstStyle>
            <a:lvl1pPr>
              <a:defRPr/>
            </a:lvl1pPr>
          </a:lstStyle>
          <a:p>
            <a:pPr>
              <a:defRPr/>
            </a:pPr>
            <a:fld id="{17B9223C-1972-44E2-969A-AB14D23ABFB5}" type="slidenum">
              <a:rPr lang="pt-BR"/>
              <a:pPr>
                <a:defRPr/>
              </a:pPr>
              <a:t>‹nº›</a:t>
            </a:fld>
            <a:endParaRPr lang="pt-BR"/>
          </a:p>
        </p:txBody>
      </p:sp>
    </p:spTree>
    <p:extLst>
      <p:ext uri="{BB962C8B-B14F-4D97-AF65-F5344CB8AC3E}">
        <p14:creationId xmlns:p14="http://schemas.microsoft.com/office/powerpoint/2010/main" val="79990263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6E1B44C4-B0AC-4365-A55A-64207833D811}" type="datetimeFigureOut">
              <a:rPr lang="pt-BR"/>
              <a:pPr>
                <a:defRPr/>
              </a:pPr>
              <a:t>16/09/2025</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1AACF6CC-4EE1-4DEE-A393-F9D66DD8FFD7}" type="slidenum">
              <a:rPr lang="pt-BR"/>
              <a:pPr>
                <a:defRPr/>
              </a:pPr>
              <a:t>‹nº›</a:t>
            </a:fld>
            <a:endParaRPr lang="pt-BR"/>
          </a:p>
        </p:txBody>
      </p:sp>
    </p:spTree>
    <p:extLst>
      <p:ext uri="{BB962C8B-B14F-4D97-AF65-F5344CB8AC3E}">
        <p14:creationId xmlns:p14="http://schemas.microsoft.com/office/powerpoint/2010/main" val="414697837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fld id="{154CB154-6707-48D2-8A6D-ABC5AAE89439}" type="datetimeFigureOut">
              <a:rPr lang="pt-BR"/>
              <a:pPr>
                <a:defRPr/>
              </a:pPr>
              <a:t>16/09/2025</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C46F473A-0F38-4289-A795-3B400A720CB3}" type="slidenum">
              <a:rPr lang="pt-BR"/>
              <a:pPr>
                <a:defRPr/>
              </a:pPr>
              <a:t>‹nº›</a:t>
            </a:fld>
            <a:endParaRPr lang="pt-BR"/>
          </a:p>
        </p:txBody>
      </p:sp>
    </p:spTree>
    <p:extLst>
      <p:ext uri="{BB962C8B-B14F-4D97-AF65-F5344CB8AC3E}">
        <p14:creationId xmlns:p14="http://schemas.microsoft.com/office/powerpoint/2010/main" val="321660139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850"/>
            <a:ext cx="8229600" cy="1143000"/>
          </a:xfrm>
        </p:spPr>
        <p:txBody>
          <a:bodyPr/>
          <a:lstStyle/>
          <a:p>
            <a:r>
              <a:rPr lang="pt-BR"/>
              <a:t>Clique para editar o título mestre</a:t>
            </a:r>
            <a:endParaRPr lang="en-US"/>
          </a:p>
        </p:txBody>
      </p:sp>
      <p:sp>
        <p:nvSpPr>
          <p:cNvPr id="3" name="Espaço Reservado para Tabela 2"/>
          <p:cNvSpPr>
            <a:spLocks noGrp="1"/>
          </p:cNvSpPr>
          <p:nvPr>
            <p:ph type="tbl" idx="1"/>
          </p:nvPr>
        </p:nvSpPr>
        <p:spPr>
          <a:xfrm>
            <a:off x="457200" y="1935163"/>
            <a:ext cx="8229600" cy="4389437"/>
          </a:xfrm>
        </p:spPr>
        <p:txBody>
          <a:bodyPr/>
          <a:lstStyle/>
          <a:p>
            <a:pPr lvl="0"/>
            <a:endParaRPr lang="en-US" noProof="0"/>
          </a:p>
        </p:txBody>
      </p:sp>
      <p:sp>
        <p:nvSpPr>
          <p:cNvPr id="4" name="Espaço Reservado para Data 9"/>
          <p:cNvSpPr>
            <a:spLocks noGrp="1"/>
          </p:cNvSpPr>
          <p:nvPr>
            <p:ph type="dt" sz="half" idx="10"/>
          </p:nvPr>
        </p:nvSpPr>
        <p:spPr/>
        <p:txBody>
          <a:bodyPr/>
          <a:lstStyle>
            <a:lvl1pPr>
              <a:defRPr/>
            </a:lvl1pPr>
          </a:lstStyle>
          <a:p>
            <a:pPr>
              <a:defRPr/>
            </a:pPr>
            <a:fld id="{3A23DFF9-7F9F-4930-8699-E0508092F227}" type="datetimeFigureOut">
              <a:rPr lang="pt-BR"/>
              <a:pPr>
                <a:defRPr/>
              </a:pPr>
              <a:t>16/09/2025</a:t>
            </a:fld>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D8587EE7-C3A3-4A91-967F-DBE3CD99B3AF}" type="slidenum">
              <a:rPr lang="pt-BR"/>
              <a:pPr>
                <a:defRPr/>
              </a:pPr>
              <a:t>‹nº›</a:t>
            </a:fld>
            <a:endParaRPr lang="pt-BR"/>
          </a:p>
        </p:txBody>
      </p:sp>
    </p:spTree>
    <p:extLst>
      <p:ext uri="{BB962C8B-B14F-4D97-AF65-F5344CB8AC3E}">
        <p14:creationId xmlns:p14="http://schemas.microsoft.com/office/powerpoint/2010/main" val="41983533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6180" y="76200"/>
            <a:ext cx="8403020" cy="685800"/>
          </a:xfrm>
        </p:spPr>
        <p:txBody>
          <a:bodyPr>
            <a:normAutofit/>
          </a:bodyPr>
          <a:lstStyle>
            <a:lvl1pPr algn="l" eaLnBrk="1" latinLnBrk="0" hangingPunct="1">
              <a:defRPr kumimoji="0" lang="pt-BR" sz="3000" b="0">
                <a:solidFill>
                  <a:schemeClr val="tx1">
                    <a:lumMod val="85000"/>
                    <a:lumOff val="15000"/>
                  </a:schemeClr>
                </a:solidFill>
              </a:defRPr>
            </a:lvl1pPr>
          </a:lstStyle>
          <a:p>
            <a:r>
              <a:rPr lang="pt-BR"/>
              <a:t>Clique para editar o estilo do título mestre</a:t>
            </a:r>
            <a:endParaRPr/>
          </a:p>
        </p:txBody>
      </p:sp>
      <p:sp>
        <p:nvSpPr>
          <p:cNvPr id="3" name="Content Placeholder 2"/>
          <p:cNvSpPr>
            <a:spLocks noGrp="1"/>
          </p:cNvSpPr>
          <p:nvPr>
            <p:ph idx="1"/>
          </p:nvPr>
        </p:nvSpPr>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5"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pPr>
              <a:defRPr/>
            </a:pPr>
            <a:fld id="{AB658F86-1BAC-44CE-8F8D-F02E7A497E6A}" type="datetimeFigureOut">
              <a:rPr lang="pt-BR"/>
              <a:pPr>
                <a:defRPr/>
              </a:pPr>
              <a:t>16/09/2025</a:t>
            </a:fld>
            <a:endParaRPr/>
          </a:p>
        </p:txBody>
      </p:sp>
      <p:sp>
        <p:nvSpPr>
          <p:cNvPr id="6" name="Footer Placeholder 4"/>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pPr>
              <a:defRPr/>
            </a:pPr>
            <a:endParaRPr/>
          </a:p>
        </p:txBody>
      </p:sp>
      <p:sp>
        <p:nvSpPr>
          <p:cNvPr id="7"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pPr>
              <a:defRPr/>
            </a:pPr>
            <a:fld id="{4A29E6E0-373F-4E24-BF9D-CFA1A2D5A16B}" type="slidenum">
              <a:rPr/>
              <a:pPr>
                <a:defRPr/>
              </a:pPr>
              <a:t>‹nº›</a:t>
            </a:fld>
            <a:endParaRPr/>
          </a:p>
        </p:txBody>
      </p:sp>
    </p:spTree>
    <p:extLst>
      <p:ext uri="{BB962C8B-B14F-4D97-AF65-F5344CB8AC3E}">
        <p14:creationId xmlns:p14="http://schemas.microsoft.com/office/powerpoint/2010/main" val="1313651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Ênfas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estilo do título mestre</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4" name="Date Placeholder 2"/>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pPr>
              <a:defRPr/>
            </a:pPr>
            <a:fld id="{B9C91D61-ED09-49E6-91BA-246C43AF954A}" type="datetimeFigureOut">
              <a:rPr lang="pt-BR"/>
              <a:pPr>
                <a:defRPr/>
              </a:pPr>
              <a:t>16/09/2025</a:t>
            </a:fld>
            <a:endParaRPr/>
          </a:p>
        </p:txBody>
      </p:sp>
      <p:sp>
        <p:nvSpPr>
          <p:cNvPr id="5" name="Footer Placeholder 3"/>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pPr>
              <a:defRPr/>
            </a:pPr>
            <a:endParaRPr/>
          </a:p>
        </p:txBody>
      </p:sp>
      <p:sp>
        <p:nvSpPr>
          <p:cNvPr id="7" name="Slide Number Placeholder 4"/>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pPr>
              <a:defRPr/>
            </a:pPr>
            <a:fld id="{CD3F9248-94B4-453F-8465-D5397EB77F2B}" type="slidenum">
              <a:rPr/>
              <a:pPr>
                <a:defRPr/>
              </a:pPr>
              <a:t>‹nº›</a:t>
            </a:fld>
            <a:endParaRPr/>
          </a:p>
        </p:txBody>
      </p:sp>
    </p:spTree>
    <p:extLst>
      <p:ext uri="{BB962C8B-B14F-4D97-AF65-F5344CB8AC3E}">
        <p14:creationId xmlns:p14="http://schemas.microsoft.com/office/powerpoint/2010/main" val="28860152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pt-BR" sz="2800">
                <a:solidFill>
                  <a:schemeClr val="bg1"/>
                </a:solidFill>
              </a:defRPr>
            </a:lvl1pPr>
          </a:lstStyle>
          <a:p>
            <a:r>
              <a:rPr lang="pt-BR"/>
              <a:t>Clique para editar o estilo do título mestre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5" name="Date Placeholder 4"/>
          <p:cNvSpPr>
            <a:spLocks noGrp="1"/>
          </p:cNvSpPr>
          <p:nvPr>
            <p:ph type="dt" sz="half" idx="10"/>
          </p:nvPr>
        </p:nvSpPr>
        <p:spPr/>
        <p:txBody>
          <a:bodyPr/>
          <a:lstStyle>
            <a:lvl1pPr>
              <a:defRPr/>
            </a:lvl1pPr>
          </a:lstStyle>
          <a:p>
            <a:pPr>
              <a:defRPr/>
            </a:pPr>
            <a:fld id="{43F30A73-7221-4B3F-9181-136B184939CA}" type="datetimeFigureOut">
              <a:rPr lang="pt-BR"/>
              <a:pPr>
                <a:defRPr/>
              </a:pPr>
              <a:t>16/09/2025</a:t>
            </a:fld>
            <a:endParaRPr/>
          </a:p>
        </p:txBody>
      </p:sp>
      <p:sp>
        <p:nvSpPr>
          <p:cNvPr id="6" name="Footer Placeholder 5"/>
          <p:cNvSpPr>
            <a:spLocks noGrp="1"/>
          </p:cNvSpPr>
          <p:nvPr>
            <p:ph type="ftr" sz="quarter" idx="11"/>
          </p:nvPr>
        </p:nvSpPr>
        <p:spPr/>
        <p:txBody>
          <a:bodyPr/>
          <a:lstStyle>
            <a:lvl1pPr>
              <a:defRPr/>
            </a:lvl1pPr>
          </a:lstStyle>
          <a:p>
            <a:pPr>
              <a:defRPr/>
            </a:pPr>
            <a:endParaRPr/>
          </a:p>
        </p:txBody>
      </p:sp>
      <p:sp>
        <p:nvSpPr>
          <p:cNvPr id="7" name="Slide Number Placeholder 6"/>
          <p:cNvSpPr>
            <a:spLocks noGrp="1"/>
          </p:cNvSpPr>
          <p:nvPr>
            <p:ph type="sldNum" sz="quarter" idx="12"/>
          </p:nvPr>
        </p:nvSpPr>
        <p:spPr/>
        <p:txBody>
          <a:bodyPr/>
          <a:lstStyle>
            <a:lvl1pPr>
              <a:defRPr/>
            </a:lvl1pPr>
          </a:lstStyle>
          <a:p>
            <a:pPr>
              <a:defRPr/>
            </a:pPr>
            <a:fld id="{13B0EFED-BC68-4B1E-AE16-FAF15BCFE44B}" type="slidenum">
              <a:rPr/>
              <a:pPr>
                <a:defRPr/>
              </a:pPr>
              <a:t>‹nº›</a:t>
            </a:fld>
            <a:endParaRPr/>
          </a:p>
        </p:txBody>
      </p:sp>
    </p:spTree>
    <p:extLst>
      <p:ext uri="{BB962C8B-B14F-4D97-AF65-F5344CB8AC3E}">
        <p14:creationId xmlns:p14="http://schemas.microsoft.com/office/powerpoint/2010/main" val="299006094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62000"/>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pt-BR"/>
            </a:lvl1pPr>
          </a:lstStyle>
          <a:p>
            <a:r>
              <a:rPr lang="pt-BR"/>
              <a:t>Clique para editar o estilo do título mestre</a:t>
            </a:r>
            <a:endParaRPr/>
          </a:p>
        </p:txBody>
      </p:sp>
      <p:sp>
        <p:nvSpPr>
          <p:cNvPr id="4" name="Date Placeholder 2"/>
          <p:cNvSpPr>
            <a:spLocks noGrp="1"/>
          </p:cNvSpPr>
          <p:nvPr>
            <p:ph type="dt" sz="half" idx="10"/>
          </p:nvPr>
        </p:nvSpPr>
        <p:spPr/>
        <p:txBody>
          <a:bodyPr/>
          <a:lstStyle>
            <a:lvl1pPr eaLnBrk="1" latinLnBrk="0" hangingPunct="1">
              <a:defRPr kumimoji="0" lang="pt-BR">
                <a:solidFill>
                  <a:schemeClr val="bg1"/>
                </a:solidFill>
              </a:defRPr>
            </a:lvl1pPr>
          </a:lstStyle>
          <a:p>
            <a:pPr>
              <a:defRPr/>
            </a:pPr>
            <a:fld id="{5888D10A-E751-4CD4-815D-2F2230C4B609}" type="datetimeFigureOut">
              <a:rPr lang="pt-BR"/>
              <a:pPr>
                <a:defRPr/>
              </a:pPr>
              <a:t>16/09/2025</a:t>
            </a:fld>
            <a:endParaRPr/>
          </a:p>
        </p:txBody>
      </p:sp>
      <p:sp>
        <p:nvSpPr>
          <p:cNvPr id="5"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pPr>
              <a:defRPr/>
            </a:pPr>
            <a:endParaRPr/>
          </a:p>
        </p:txBody>
      </p:sp>
      <p:sp>
        <p:nvSpPr>
          <p:cNvPr id="6"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pPr>
              <a:defRPr/>
            </a:pPr>
            <a:fld id="{5F500055-3FF1-46B4-9111-B7EEF139DEFE}" type="slidenum">
              <a:rPr/>
              <a:pPr>
                <a:defRPr/>
              </a:pPr>
              <a:t>‹nº›</a:t>
            </a:fld>
            <a:endParaRPr/>
          </a:p>
        </p:txBody>
      </p:sp>
    </p:spTree>
    <p:extLst>
      <p:ext uri="{BB962C8B-B14F-4D97-AF65-F5344CB8AC3E}">
        <p14:creationId xmlns:p14="http://schemas.microsoft.com/office/powerpoint/2010/main" val="3168860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mente Título: Ênfas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eaLnBrk="1" latinLnBrk="0" hangingPunct="1">
              <a:defRPr kumimoji="0" lang="pt-B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pt-BR"/>
              <a:t>Clique para editar o estilo do título mestre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pt-BR" sz="2800" kern="1200">
                <a:solidFill>
                  <a:srgbClr val="2E507A">
                    <a:alpha val="81000"/>
                  </a:srgbClr>
                </a:solidFill>
                <a:latin typeface="+mn-lt"/>
                <a:ea typeface="+mn-ea"/>
                <a:cs typeface="+mn-cs"/>
              </a:defRPr>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a:r>
              <a:rPr lang="pt-BR"/>
              <a:t>Clique para editar os estilos do texto mestre</a:t>
            </a:r>
          </a:p>
        </p:txBody>
      </p:sp>
      <p:sp>
        <p:nvSpPr>
          <p:cNvPr id="4" name="Date Placeholder 1"/>
          <p:cNvSpPr>
            <a:spLocks noGrp="1"/>
          </p:cNvSpPr>
          <p:nvPr>
            <p:ph type="dt" sz="half" idx="10"/>
          </p:nvPr>
        </p:nvSpPr>
        <p:spPr/>
        <p:txBody>
          <a:bodyPr/>
          <a:lstStyle>
            <a:lvl1pPr>
              <a:defRPr/>
            </a:lvl1pPr>
          </a:lstStyle>
          <a:p>
            <a:pPr>
              <a:defRPr/>
            </a:pPr>
            <a:fld id="{92F6D0CF-5FCF-4F41-B34D-4D41D130463D}" type="datetimeFigureOut">
              <a:rPr lang="pt-BR"/>
              <a:pPr>
                <a:defRPr/>
              </a:pPr>
              <a:t>16/09/2025</a:t>
            </a:fld>
            <a:endParaRPr/>
          </a:p>
        </p:txBody>
      </p:sp>
      <p:sp>
        <p:nvSpPr>
          <p:cNvPr id="5" name="Footer Placeholder 2"/>
          <p:cNvSpPr>
            <a:spLocks noGrp="1"/>
          </p:cNvSpPr>
          <p:nvPr>
            <p:ph type="ftr" sz="quarter" idx="11"/>
          </p:nvPr>
        </p:nvSpPr>
        <p:spPr/>
        <p:txBody>
          <a:bodyPr/>
          <a:lstStyle>
            <a:lvl1pPr>
              <a:defRPr/>
            </a:lvl1pPr>
          </a:lstStyle>
          <a:p>
            <a:pPr>
              <a:defRPr/>
            </a:pPr>
            <a:endParaRPr/>
          </a:p>
        </p:txBody>
      </p:sp>
      <p:sp>
        <p:nvSpPr>
          <p:cNvPr id="8" name="Slide Number Placeholder 3"/>
          <p:cNvSpPr>
            <a:spLocks noGrp="1"/>
          </p:cNvSpPr>
          <p:nvPr>
            <p:ph type="sldNum" sz="quarter" idx="12"/>
          </p:nvPr>
        </p:nvSpPr>
        <p:spPr/>
        <p:txBody>
          <a:bodyPr/>
          <a:lstStyle>
            <a:lvl1pPr>
              <a:defRPr/>
            </a:lvl1pPr>
          </a:lstStyle>
          <a:p>
            <a:pPr>
              <a:defRPr/>
            </a:pPr>
            <a:fld id="{A319475F-1A58-432E-8AE0-90320E062007}" type="slidenum">
              <a:rPr/>
              <a:pPr>
                <a:defRPr/>
              </a:pPr>
              <a:t>‹nº›</a:t>
            </a:fld>
            <a:endParaRPr/>
          </a:p>
        </p:txBody>
      </p:sp>
    </p:spTree>
    <p:extLst>
      <p:ext uri="{BB962C8B-B14F-4D97-AF65-F5344CB8AC3E}">
        <p14:creationId xmlns:p14="http://schemas.microsoft.com/office/powerpoint/2010/main" val="36886487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m Texto ">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80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pt-BR" sz="4000" kern="1200">
                <a:solidFill>
                  <a:schemeClr val="bg1"/>
                </a:solidFill>
                <a:latin typeface="+mn-lt"/>
                <a:ea typeface="+mn-ea"/>
                <a:cs typeface="+mn-cs"/>
              </a:defRPr>
            </a:lvl1pPr>
          </a:lstStyle>
          <a:p>
            <a:r>
              <a:rPr lang="pt-BR"/>
              <a:t>Clique para editar o estilo do título mestre</a:t>
            </a:r>
            <a:endParaRPr/>
          </a:p>
        </p:txBody>
      </p:sp>
      <p:sp>
        <p:nvSpPr>
          <p:cNvPr id="10" name="Text Placeholder 15"/>
          <p:cNvSpPr>
            <a:spLocks noGrp="1"/>
          </p:cNvSpPr>
          <p:nvPr>
            <p:ph type="body" sz="quarter" idx="14"/>
          </p:nvPr>
        </p:nvSpPr>
        <p:spPr>
          <a:xfrm>
            <a:off x="4648200" y="664780"/>
            <a:ext cx="4191000" cy="381000"/>
          </a:xfrm>
        </p:spPr>
        <p:txBody>
          <a:bodyPr>
            <a:normAutofit/>
          </a:bodyPr>
          <a:lstStyle>
            <a:lvl1pPr algn="r" eaLnBrk="1" latinLnBrk="0" hangingPunct="1">
              <a:buNone/>
              <a:defRPr kumimoji="0" lang="pt-BR" sz="1800" b="1" kern="1200">
                <a:solidFill>
                  <a:schemeClr val="bg1">
                    <a:lumMod val="65000"/>
                  </a:schemeClr>
                </a:solidFill>
                <a:latin typeface="Calibri" pitchFamily="34" charset="0"/>
                <a:ea typeface="+mn-ea"/>
                <a:cs typeface="+mn-cs"/>
              </a:defRPr>
            </a:lvl1pPr>
          </a:lstStyle>
          <a:p>
            <a:pPr lvl="0"/>
            <a:r>
              <a:rPr lang="pt-BR"/>
              <a:t>Clique para editar os estilos do texto mestre</a:t>
            </a:r>
          </a:p>
        </p:txBody>
      </p:sp>
      <p:sp>
        <p:nvSpPr>
          <p:cNvPr id="5" name="Date Placeholder 2"/>
          <p:cNvSpPr>
            <a:spLocks noGrp="1"/>
          </p:cNvSpPr>
          <p:nvPr>
            <p:ph type="dt" sz="half" idx="15"/>
          </p:nvPr>
        </p:nvSpPr>
        <p:spPr/>
        <p:txBody>
          <a:bodyPr/>
          <a:lstStyle>
            <a:lvl1pPr eaLnBrk="1" latinLnBrk="0" hangingPunct="1">
              <a:defRPr kumimoji="0" lang="pt-BR">
                <a:solidFill>
                  <a:schemeClr val="bg1"/>
                </a:solidFill>
              </a:defRPr>
            </a:lvl1pPr>
          </a:lstStyle>
          <a:p>
            <a:pPr>
              <a:defRPr/>
            </a:pPr>
            <a:fld id="{679CD353-893F-4CFF-A9CC-1D553EFA382E}" type="datetimeFigureOut">
              <a:rPr lang="pt-BR"/>
              <a:pPr>
                <a:defRPr/>
              </a:pPr>
              <a:t>16/09/2025</a:t>
            </a:fld>
            <a:endParaRPr/>
          </a:p>
        </p:txBody>
      </p:sp>
      <p:sp>
        <p:nvSpPr>
          <p:cNvPr id="6" name="Footer Placeholder 3"/>
          <p:cNvSpPr>
            <a:spLocks noGrp="1"/>
          </p:cNvSpPr>
          <p:nvPr>
            <p:ph type="ftr" sz="quarter" idx="16"/>
          </p:nvPr>
        </p:nvSpPr>
        <p:spPr/>
        <p:txBody>
          <a:bodyPr/>
          <a:lstStyle>
            <a:lvl1pPr eaLnBrk="1" latinLnBrk="0" hangingPunct="1">
              <a:defRPr kumimoji="0" lang="pt-BR">
                <a:solidFill>
                  <a:schemeClr val="bg1"/>
                </a:solidFill>
              </a:defRPr>
            </a:lvl1pPr>
          </a:lstStyle>
          <a:p>
            <a:pPr>
              <a:defRPr/>
            </a:pPr>
            <a:endParaRPr/>
          </a:p>
        </p:txBody>
      </p:sp>
      <p:sp>
        <p:nvSpPr>
          <p:cNvPr id="7" name="Slide Number Placeholder 4"/>
          <p:cNvSpPr>
            <a:spLocks noGrp="1"/>
          </p:cNvSpPr>
          <p:nvPr>
            <p:ph type="sldNum" sz="quarter" idx="17"/>
          </p:nvPr>
        </p:nvSpPr>
        <p:spPr/>
        <p:txBody>
          <a:bodyPr/>
          <a:lstStyle>
            <a:lvl1pPr eaLnBrk="1" latinLnBrk="0" hangingPunct="1">
              <a:defRPr kumimoji="0" lang="pt-BR">
                <a:solidFill>
                  <a:schemeClr val="bg1"/>
                </a:solidFill>
              </a:defRPr>
            </a:lvl1pPr>
          </a:lstStyle>
          <a:p>
            <a:pPr>
              <a:defRPr/>
            </a:pPr>
            <a:fld id="{73B127C0-A620-47B6-90C4-56EE48824B97}" type="slidenum">
              <a:rPr/>
              <a:pPr>
                <a:defRPr/>
              </a:pPr>
              <a:t>‹nº›</a:t>
            </a:fld>
            <a:endParaRPr/>
          </a:p>
        </p:txBody>
      </p:sp>
    </p:spTree>
    <p:extLst>
      <p:ext uri="{BB962C8B-B14F-4D97-AF65-F5344CB8AC3E}">
        <p14:creationId xmlns:p14="http://schemas.microsoft.com/office/powerpoint/2010/main" val="21701528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pt-BR" sz="2000" b="1"/>
            </a:lvl1pPr>
          </a:lstStyle>
          <a:p>
            <a:r>
              <a:rPr lang="pt-BR"/>
              <a:t>Clique para editar o estilo do título mestre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pt-BR" sz="2800">
                <a:solidFill>
                  <a:schemeClr val="bg1"/>
                </a:solidFill>
              </a:defRPr>
            </a:lvl1pPr>
            <a:lvl2pPr eaLnBrk="1" latinLnBrk="0" hangingPunct="1">
              <a:defRPr kumimoji="0" lang="pt-BR" sz="2800">
                <a:solidFill>
                  <a:schemeClr val="bg1"/>
                </a:solidFill>
              </a:defRPr>
            </a:lvl2pPr>
            <a:lvl3pPr eaLnBrk="1" latinLnBrk="0" hangingPunct="1">
              <a:defRPr kumimoji="0" lang="pt-BR" sz="2400">
                <a:solidFill>
                  <a:schemeClr val="bg1"/>
                </a:solidFill>
              </a:defRPr>
            </a:lvl3pPr>
            <a:lvl4pPr eaLnBrk="1" latinLnBrk="0" hangingPunct="1">
              <a:defRPr kumimoji="0" lang="pt-BR" sz="2000">
                <a:solidFill>
                  <a:schemeClr val="bg1"/>
                </a:solidFill>
              </a:defRPr>
            </a:lvl4pPr>
            <a:lvl5pPr eaLnBrk="1" latinLnBrk="0" hangingPunct="1">
              <a:defRPr kumimoji="0" lang="pt-BR" sz="2000">
                <a:solidFill>
                  <a:schemeClr val="bg1"/>
                </a:solidFill>
              </a:defRPr>
            </a:lvl5pPr>
            <a:lvl6pPr eaLnBrk="1" latinLnBrk="0" hangingPunct="1">
              <a:defRPr kumimoji="0" lang="pt-BR" sz="2000"/>
            </a:lvl6pPr>
            <a:lvl7pPr eaLnBrk="1" latinLnBrk="0" hangingPunct="1">
              <a:defRPr kumimoji="0" lang="pt-BR" sz="2000"/>
            </a:lvl7pPr>
            <a:lvl8pPr eaLnBrk="1" latinLnBrk="0" hangingPunct="1">
              <a:defRPr kumimoji="0" lang="pt-BR" sz="2000"/>
            </a:lvl8pPr>
            <a:lvl9pPr eaLnBrk="1" latinLnBrk="0" hangingPunct="1">
              <a:defRPr kumimoji="0" lang="pt-B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pt-BR" sz="1400">
                <a:solidFill>
                  <a:schemeClr val="tx1">
                    <a:lumMod val="75000"/>
                    <a:lumOff val="25000"/>
                  </a:schemeClr>
                </a:solidFill>
              </a:defRPr>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a:r>
              <a:rPr lang="pt-BR"/>
              <a:t>Clique para editar os estilos do texto mestre</a:t>
            </a:r>
          </a:p>
        </p:txBody>
      </p:sp>
      <p:sp>
        <p:nvSpPr>
          <p:cNvPr id="5" name="Date Placeholder 4"/>
          <p:cNvSpPr>
            <a:spLocks noGrp="1"/>
          </p:cNvSpPr>
          <p:nvPr>
            <p:ph type="dt" sz="half" idx="10"/>
          </p:nvPr>
        </p:nvSpPr>
        <p:spPr/>
        <p:txBody>
          <a:bodyPr/>
          <a:lstStyle>
            <a:lvl1pPr eaLnBrk="1" latinLnBrk="0" hangingPunct="1">
              <a:defRPr kumimoji="0" lang="pt-BR">
                <a:solidFill>
                  <a:schemeClr val="bg1"/>
                </a:solidFill>
              </a:defRPr>
            </a:lvl1pPr>
          </a:lstStyle>
          <a:p>
            <a:pPr>
              <a:defRPr/>
            </a:pPr>
            <a:fld id="{A8AA34A7-2D1D-4DE9-B95E-C2C27AAEDA78}" type="datetimeFigureOut">
              <a:rPr lang="pt-BR"/>
              <a:pPr>
                <a:defRPr/>
              </a:pPr>
              <a:t>16/09/2025</a:t>
            </a:fld>
            <a:endParaRPr/>
          </a:p>
        </p:txBody>
      </p:sp>
      <p:sp>
        <p:nvSpPr>
          <p:cNvPr id="6"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pPr>
              <a:defRPr/>
            </a:pPr>
            <a:endParaRPr/>
          </a:p>
        </p:txBody>
      </p:sp>
      <p:sp>
        <p:nvSpPr>
          <p:cNvPr id="7"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pPr>
              <a:defRPr/>
            </a:pPr>
            <a:fld id="{1BEB760F-23A6-45B6-A043-B8868E9E97D3}" type="slidenum">
              <a:rPr/>
              <a:pPr>
                <a:defRPr/>
              </a:pPr>
              <a:t>‹nº›</a:t>
            </a:fld>
            <a:endParaRPr/>
          </a:p>
        </p:txBody>
      </p:sp>
    </p:spTree>
    <p:extLst>
      <p:ext uri="{BB962C8B-B14F-4D97-AF65-F5344CB8AC3E}">
        <p14:creationId xmlns:p14="http://schemas.microsoft.com/office/powerpoint/2010/main" val="9895866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endParaRPr lang="en-US" alt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buClrTx/>
              <a:buSzTx/>
              <a:buFontTx/>
              <a:buNone/>
              <a:defRPr kumimoji="0" lang="pt-BR" sz="1200">
                <a:solidFill>
                  <a:schemeClr val="tx1">
                    <a:tint val="75000"/>
                  </a:schemeClr>
                </a:solidFill>
                <a:latin typeface="+mn-lt"/>
                <a:cs typeface="+mn-cs"/>
              </a:defRPr>
            </a:lvl1pPr>
          </a:lstStyle>
          <a:p>
            <a:pPr>
              <a:defRPr/>
            </a:pPr>
            <a:fld id="{EDA30D59-0802-4A79-B902-D13D5EEF86F4}" type="datetimeFigureOut">
              <a:rPr lang="pt-BR"/>
              <a:pPr>
                <a:defRPr/>
              </a:pPr>
              <a:t>16/09/2025</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buClrTx/>
              <a:buSzTx/>
              <a:buFontTx/>
              <a:buNone/>
              <a:defRPr kumimoji="0" lang="pt-BR" sz="1200">
                <a:solidFill>
                  <a:schemeClr val="tx1">
                    <a:tint val="75000"/>
                  </a:schemeClr>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buClrTx/>
              <a:buSzTx/>
              <a:buFontTx/>
              <a:buNone/>
              <a:defRPr kumimoji="0" lang="pt-BR" sz="1200">
                <a:solidFill>
                  <a:schemeClr val="tx1">
                    <a:tint val="75000"/>
                  </a:schemeClr>
                </a:solidFill>
                <a:latin typeface="+mn-lt"/>
                <a:cs typeface="+mn-cs"/>
              </a:defRPr>
            </a:lvl1pPr>
          </a:lstStyle>
          <a:p>
            <a:pPr>
              <a:defRPr/>
            </a:pPr>
            <a:fld id="{643EB401-E542-414E-9C09-808E941FE35B}" type="slidenum">
              <a:rPr/>
              <a:pPr>
                <a:defRPr/>
              </a:pPr>
              <a:t>‹nº›</a:t>
            </a:fld>
            <a:endParaRP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Tree>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 id="2147484788" r:id="rId13"/>
  </p:sldLayoutIdLst>
  <p:transition spd="slow">
    <p:fade/>
  </p:transition>
  <p:txStyles>
    <p:titleStyle>
      <a:lvl1pPr algn="ctr" rtl="0" eaLnBrk="0" fontAlgn="base" hangingPunct="0">
        <a:spcBef>
          <a:spcPct val="0"/>
        </a:spcBef>
        <a:spcAft>
          <a:spcPct val="0"/>
        </a:spcAft>
        <a:defRPr lang="pt-B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pt-B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lang="pt-B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lang="pt-B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lang="pt-B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8" name="Forma liv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2052" name="Espaço Reservado para Título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estilo do título mestre</a:t>
            </a:r>
            <a:endParaRPr lang="en-US" altLang="pt-BR"/>
          </a:p>
        </p:txBody>
      </p:sp>
      <p:sp>
        <p:nvSpPr>
          <p:cNvPr id="2053" name="Espaço Reservado para Texto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0" sz="1200">
                <a:solidFill>
                  <a:schemeClr val="tx2">
                    <a:shade val="90000"/>
                  </a:schemeClr>
                </a:solidFill>
                <a:latin typeface="+mn-lt"/>
                <a:cs typeface="+mn-cs"/>
              </a:defRPr>
            </a:lvl1pPr>
          </a:lstStyle>
          <a:p>
            <a:pPr>
              <a:defRPr/>
            </a:pPr>
            <a:fld id="{4A0C2A7E-BC59-421D-9C28-9A763D28C582}" type="datetimeFigureOut">
              <a:rPr lang="pt-BR"/>
              <a:pPr>
                <a:defRPr/>
              </a:pPr>
              <a:t>16/09/2025</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buClrTx/>
              <a:buSzTx/>
              <a:buFontTx/>
              <a:buNone/>
              <a:defRPr kumimoji="0" sz="1200">
                <a:solidFill>
                  <a:schemeClr val="tx2">
                    <a:shade val="90000"/>
                  </a:schemeClr>
                </a:solidFill>
                <a:latin typeface="+mn-lt"/>
                <a:cs typeface="+mn-cs"/>
              </a:defRPr>
            </a:lvl1pPr>
          </a:lstStyle>
          <a:p>
            <a:pPr>
              <a:defRPr/>
            </a:pPr>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buClrTx/>
              <a:buSzTx/>
              <a:buFontTx/>
              <a:buNone/>
              <a:defRPr kumimoji="0" sz="1200">
                <a:solidFill>
                  <a:schemeClr val="tx2">
                    <a:shade val="90000"/>
                  </a:schemeClr>
                </a:solidFill>
                <a:latin typeface="+mn-lt"/>
                <a:cs typeface="+mn-cs"/>
              </a:defRPr>
            </a:lvl1pPr>
          </a:lstStyle>
          <a:p>
            <a:pPr>
              <a:defRPr/>
            </a:pPr>
            <a:fld id="{57FBC9B6-2453-417E-9500-D525437CABE5}" type="slidenum">
              <a:rPr lang="pt-BR"/>
              <a:pPr>
                <a:defRPr/>
              </a:pPr>
              <a:t>‹nº›</a:t>
            </a:fld>
            <a:endParaRPr lang="pt-BR"/>
          </a:p>
        </p:txBody>
      </p:sp>
      <p:grpSp>
        <p:nvGrpSpPr>
          <p:cNvPr id="2057" name="Grupo 1"/>
          <p:cNvGrpSpPr>
            <a:grpSpLocks/>
          </p:cNvGrpSpPr>
          <p:nvPr/>
        </p:nvGrpSpPr>
        <p:grpSpPr bwMode="auto">
          <a:xfrm>
            <a:off x="-19050" y="203200"/>
            <a:ext cx="9180513" cy="647700"/>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mn-cs"/>
              </a:endParaRPr>
            </a:p>
          </p:txBody>
        </p:sp>
      </p:grpSp>
    </p:spTree>
  </p:cSld>
  <p:clrMap bg1="lt1" tx1="dk1" bg2="lt2" tx2="dk2" accent1="accent1" accent2="accent2" accent3="accent3" accent4="accent4" accent5="accent5" accent6="accent6" hlink="hlink" folHlink="folHlink"/>
  <p:sldLayoutIdLst>
    <p:sldLayoutId id="2147484789" r:id="rId1"/>
    <p:sldLayoutId id="2147484767" r:id="rId2"/>
    <p:sldLayoutId id="2147484790" r:id="rId3"/>
    <p:sldLayoutId id="2147484768" r:id="rId4"/>
    <p:sldLayoutId id="2147484769" r:id="rId5"/>
    <p:sldLayoutId id="2147484770" r:id="rId6"/>
    <p:sldLayoutId id="2147484771" r:id="rId7"/>
    <p:sldLayoutId id="2147484772" r:id="rId8"/>
    <p:sldLayoutId id="2147484791" r:id="rId9"/>
    <p:sldLayoutId id="2147484773" r:id="rId10"/>
    <p:sldLayoutId id="2147484774" r:id="rId11"/>
    <p:sldLayoutId id="2147484775" r:id="rId12"/>
  </p:sldLayoutIdLst>
  <p:transition spd="slow">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gif"/></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6" Type="http://schemas.openxmlformats.org/officeDocument/2006/relationships/image" Target="../media/image65.gif"/><Relationship Id="rId5" Type="http://schemas.openxmlformats.org/officeDocument/2006/relationships/image" Target="../media/image64.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6.xml"/><Relationship Id="rId4" Type="http://schemas.openxmlformats.org/officeDocument/2006/relationships/image" Target="../media/image68.gif"/></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sz="quarter" idx="14"/>
          </p:nvPr>
        </p:nvSpPr>
        <p:spPr>
          <a:xfrm>
            <a:off x="3697288" y="1052513"/>
            <a:ext cx="5338762" cy="1416050"/>
          </a:xfrm>
        </p:spPr>
        <p:txBody>
          <a:bodyPr/>
          <a:lstStyle/>
          <a:p>
            <a:pPr>
              <a:lnSpc>
                <a:spcPct val="80000"/>
              </a:lnSpc>
            </a:pPr>
            <a:r>
              <a:rPr sz="1900" dirty="0">
                <a:solidFill>
                  <a:schemeClr val="tx1"/>
                </a:solidFill>
              </a:rPr>
              <a:t> </a:t>
            </a:r>
            <a:r>
              <a:rPr sz="2400" b="1" dirty="0" err="1">
                <a:solidFill>
                  <a:schemeClr val="tx1"/>
                </a:solidFill>
              </a:rPr>
              <a:t>Profº</a:t>
            </a:r>
            <a:r>
              <a:rPr sz="2400" b="1" dirty="0">
                <a:solidFill>
                  <a:schemeClr val="tx1"/>
                </a:solidFill>
              </a:rPr>
              <a:t> Ms. Leonardo E</a:t>
            </a:r>
            <a:r>
              <a:rPr lang="pt-BR" sz="2400" b="1" dirty="0">
                <a:solidFill>
                  <a:schemeClr val="tx1"/>
                </a:solidFill>
              </a:rPr>
              <a:t>.</a:t>
            </a:r>
            <a:r>
              <a:rPr sz="2400" b="1" dirty="0">
                <a:solidFill>
                  <a:schemeClr val="tx1"/>
                </a:solidFill>
              </a:rPr>
              <a:t> Ferreira</a:t>
            </a:r>
          </a:p>
          <a:p>
            <a:pPr>
              <a:lnSpc>
                <a:spcPct val="80000"/>
              </a:lnSpc>
            </a:pPr>
            <a:r>
              <a:rPr lang="pt-BR" sz="2400" b="1" dirty="0">
                <a:solidFill>
                  <a:schemeClr val="tx1"/>
                </a:solidFill>
              </a:rPr>
              <a:t> </a:t>
            </a:r>
            <a:endParaRPr sz="2400" b="1" dirty="0">
              <a:solidFill>
                <a:schemeClr val="tx1"/>
              </a:solidFill>
            </a:endParaRPr>
          </a:p>
          <a:p>
            <a:pPr>
              <a:lnSpc>
                <a:spcPct val="80000"/>
              </a:lnSpc>
            </a:pPr>
            <a:r>
              <a:rPr lang="en-US" sz="2400" dirty="0">
                <a:solidFill>
                  <a:schemeClr val="tx1"/>
                </a:solidFill>
              </a:rPr>
              <a:t>Foz do Iguaçu, 19 de </a:t>
            </a:r>
            <a:r>
              <a:rPr lang="en-US" sz="2400" dirty="0" err="1">
                <a:solidFill>
                  <a:schemeClr val="tx1"/>
                </a:solidFill>
              </a:rPr>
              <a:t>Setembro</a:t>
            </a:r>
            <a:r>
              <a:rPr lang="en-US" sz="2400" dirty="0">
                <a:solidFill>
                  <a:schemeClr val="tx1"/>
                </a:solidFill>
              </a:rPr>
              <a:t>, 2025.</a:t>
            </a:r>
            <a:endParaRPr sz="2400" dirty="0">
              <a:solidFill>
                <a:schemeClr val="tx1"/>
              </a:solidFill>
            </a:endParaRPr>
          </a:p>
        </p:txBody>
      </p:sp>
      <p:pic>
        <p:nvPicPr>
          <p:cNvPr id="8" name="Picture 6" descr="Resultado de imagem para biolo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273" y="4365104"/>
            <a:ext cx="2459320" cy="2209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4"/>
          <p:cNvSpPr>
            <a:spLocks noGrp="1"/>
          </p:cNvSpPr>
          <p:nvPr>
            <p:ph type="title"/>
          </p:nvPr>
        </p:nvSpPr>
        <p:spPr>
          <a:xfrm>
            <a:off x="2039628" y="3814757"/>
            <a:ext cx="5155159" cy="957263"/>
          </a:xfrm>
        </p:spPr>
        <p:txBody>
          <a:bodyPr>
            <a:noAutofit/>
          </a:bodyPr>
          <a:lstStyle/>
          <a:p>
            <a:pPr>
              <a:defRPr/>
            </a:pPr>
            <a:r>
              <a:rPr sz="2400" dirty="0">
                <a:solidFill>
                  <a:schemeClr val="accent2"/>
                </a:solidFill>
              </a:rPr>
              <a:t>Revisão - Biologia</a:t>
            </a:r>
            <a:br>
              <a:rPr sz="2400" dirty="0">
                <a:solidFill>
                  <a:schemeClr val="accent2"/>
                </a:solidFill>
              </a:rPr>
            </a:br>
            <a:r>
              <a:rPr sz="2400" dirty="0">
                <a:solidFill>
                  <a:schemeClr val="accent2"/>
                </a:solidFill>
              </a:rPr>
              <a:t>UNIOESTE/ENEM </a:t>
            </a:r>
            <a:r>
              <a:rPr lang="pt-BR" sz="2400" dirty="0">
                <a:solidFill>
                  <a:schemeClr val="accent2"/>
                </a:solidFill>
              </a:rPr>
              <a:t>–</a:t>
            </a:r>
            <a:r>
              <a:rPr sz="2400" dirty="0">
                <a:solidFill>
                  <a:schemeClr val="accent2"/>
                </a:solidFill>
              </a:rPr>
              <a:t> 2025</a:t>
            </a:r>
            <a:r>
              <a:rPr lang="pt-BR" sz="2400" dirty="0">
                <a:solidFill>
                  <a:schemeClr val="accent2"/>
                </a:solidFill>
              </a:rPr>
              <a:t>/2026 </a:t>
            </a:r>
            <a:r>
              <a:rPr sz="2400" dirty="0">
                <a:solidFill>
                  <a:schemeClr val="accent2"/>
                </a:solidFill>
              </a:rPr>
              <a:t>Ciências da Natureza</a:t>
            </a:r>
            <a:br>
              <a:rPr sz="3200" b="0" dirty="0">
                <a:solidFill>
                  <a:srgbClr val="262626"/>
                </a:solidFill>
                <a:latin typeface="Arial" charset="0"/>
                <a:cs typeface="Arial" charset="0"/>
              </a:rPr>
            </a:br>
            <a:endParaRPr dirty="0">
              <a:latin typeface="Arial" charset="0"/>
              <a:cs typeface="Arial" charset="0"/>
            </a:endParaRPr>
          </a:p>
        </p:txBody>
      </p:sp>
      <p:sp>
        <p:nvSpPr>
          <p:cNvPr id="10" name="Rectangle 7"/>
          <p:cNvSpPr>
            <a:spLocks noChangeArrowheads="1"/>
          </p:cNvSpPr>
          <p:nvPr/>
        </p:nvSpPr>
        <p:spPr bwMode="auto">
          <a:xfrm>
            <a:off x="250825" y="4293389"/>
            <a:ext cx="72739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600">
                <a:solidFill>
                  <a:schemeClr val="tx1"/>
                </a:solidFill>
                <a:latin typeface="Constantia" panose="02030602050306030303" pitchFamily="18" charset="0"/>
                <a:cs typeface="Arial" panose="020B0604020202020204" pitchFamily="34" charset="0"/>
              </a:defRPr>
            </a:lvl1pPr>
            <a:lvl2pPr marL="742950" indent="-285750">
              <a:defRPr sz="2600">
                <a:solidFill>
                  <a:schemeClr val="tx1"/>
                </a:solidFill>
                <a:latin typeface="Constantia" panose="02030602050306030303" pitchFamily="18" charset="0"/>
                <a:cs typeface="Arial" panose="020B0604020202020204" pitchFamily="34" charset="0"/>
              </a:defRPr>
            </a:lvl2pPr>
            <a:lvl3pPr marL="1143000" indent="-228600">
              <a:defRPr sz="2600">
                <a:solidFill>
                  <a:schemeClr val="tx1"/>
                </a:solidFill>
                <a:latin typeface="Constantia" panose="02030602050306030303" pitchFamily="18" charset="0"/>
                <a:cs typeface="Arial" panose="020B0604020202020204" pitchFamily="34" charset="0"/>
              </a:defRPr>
            </a:lvl3pPr>
            <a:lvl4pPr marL="1600200" indent="-228600">
              <a:defRPr sz="2600">
                <a:solidFill>
                  <a:schemeClr val="tx1"/>
                </a:solidFill>
                <a:latin typeface="Constantia" panose="02030602050306030303" pitchFamily="18" charset="0"/>
                <a:cs typeface="Arial" panose="020B0604020202020204" pitchFamily="34" charset="0"/>
              </a:defRPr>
            </a:lvl4pPr>
            <a:lvl5pPr marL="2057400" indent="-228600">
              <a:defRPr sz="2600">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Constantia" panose="02030602050306030303" pitchFamily="18" charset="0"/>
                <a:cs typeface="Arial" panose="020B0604020202020204" pitchFamily="34" charset="0"/>
              </a:defRPr>
            </a:lvl9pPr>
          </a:lstStyle>
          <a:p>
            <a:pPr algn="just" eaLnBrk="1" hangingPunct="1">
              <a:buFont typeface="Wingdings 2" panose="05020102010507070707" pitchFamily="18" charset="2"/>
              <a:buNone/>
            </a:pPr>
            <a:r>
              <a:rPr lang="pt-BR" altLang="pt-BR" sz="2800" b="1" dirty="0">
                <a:solidFill>
                  <a:schemeClr val="bg1"/>
                </a:solidFill>
                <a:latin typeface="Arial" panose="020B0604020202020204" pitchFamily="34" charset="0"/>
              </a:rPr>
              <a:t>Revisão Geral</a:t>
            </a:r>
          </a:p>
        </p:txBody>
      </p:sp>
      <p:pic>
        <p:nvPicPr>
          <p:cNvPr id="11" name="Picture 2" descr="Grupo Educacional Faveni | DICAS PARA VOCÊ ARRASAR NO ENEM - Grupo  Educacional Fave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061181"/>
            <a:ext cx="2405317" cy="1427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331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3" name="Título 1">
            <a:extLst>
              <a:ext uri="{FF2B5EF4-FFF2-40B4-BE49-F238E27FC236}">
                <a16:creationId xmlns:a16="http://schemas.microsoft.com/office/drawing/2014/main" id="{9886F6D1-C87B-4E02-8CBE-C454C88AA2C1}"/>
              </a:ext>
            </a:extLst>
          </p:cNvPr>
          <p:cNvSpPr>
            <a:spLocks noGrp="1"/>
          </p:cNvSpPr>
          <p:nvPr>
            <p:ph type="title"/>
          </p:nvPr>
        </p:nvSpPr>
        <p:spPr/>
        <p:txBody>
          <a:bodyPr/>
          <a:lstStyle/>
          <a:p>
            <a:r>
              <a:rPr lang="pt-BR" altLang="pt-BR" b="1" dirty="0"/>
              <a:t>Histologia</a:t>
            </a:r>
          </a:p>
        </p:txBody>
      </p:sp>
      <p:pic>
        <p:nvPicPr>
          <p:cNvPr id="14" name="Picture 1029" descr="conjuntivo_html_m4a557968">
            <a:extLst>
              <a:ext uri="{FF2B5EF4-FFF2-40B4-BE49-F238E27FC236}">
                <a16:creationId xmlns:a16="http://schemas.microsoft.com/office/drawing/2014/main" id="{FBC0284A-2838-47E9-9DCA-761D67160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811" y="2905406"/>
            <a:ext cx="4482703" cy="268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30">
            <a:extLst>
              <a:ext uri="{FF2B5EF4-FFF2-40B4-BE49-F238E27FC236}">
                <a16:creationId xmlns:a16="http://schemas.microsoft.com/office/drawing/2014/main" id="{205481FF-0F00-47AF-B800-B33AD3D9A59D}"/>
              </a:ext>
            </a:extLst>
          </p:cNvPr>
          <p:cNvSpPr txBox="1">
            <a:spLocks noChangeArrowheads="1"/>
          </p:cNvSpPr>
          <p:nvPr/>
        </p:nvSpPr>
        <p:spPr bwMode="auto">
          <a:xfrm>
            <a:off x="2195736" y="2993942"/>
            <a:ext cx="21752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Bef>
                <a:spcPct val="0"/>
              </a:spcBef>
              <a:spcAft>
                <a:spcPts val="0"/>
              </a:spcAft>
              <a:buClrTx/>
              <a:buSzTx/>
              <a:buNone/>
            </a:pPr>
            <a:r>
              <a:rPr lang="pt-BR" altLang="pt-BR" sz="1800" b="1" dirty="0">
                <a:solidFill>
                  <a:prstClr val="black"/>
                </a:solidFill>
                <a:latin typeface="Arial" panose="020B0604020202020204" pitchFamily="34" charset="0"/>
                <a:cs typeface="+mn-cs"/>
              </a:rPr>
              <a:t>Constituído por grande quantidade de material extracelular</a:t>
            </a:r>
          </a:p>
          <a:p>
            <a:pPr defTabSz="685800" eaLnBrk="1" fontAlgn="auto" hangingPunct="1">
              <a:spcBef>
                <a:spcPct val="0"/>
              </a:spcBef>
              <a:spcAft>
                <a:spcPts val="0"/>
              </a:spcAft>
              <a:buClrTx/>
              <a:buSzTx/>
              <a:buNone/>
            </a:pPr>
            <a:endParaRPr lang="pt-BR" altLang="pt-BR" sz="1800" b="1" dirty="0">
              <a:solidFill>
                <a:prstClr val="black"/>
              </a:solidFill>
              <a:latin typeface="Arial" panose="020B0604020202020204" pitchFamily="34" charset="0"/>
              <a:cs typeface="+mn-cs"/>
            </a:endParaRPr>
          </a:p>
          <a:p>
            <a:pPr defTabSz="685800" eaLnBrk="1" fontAlgn="auto" hangingPunct="1">
              <a:spcBef>
                <a:spcPct val="0"/>
              </a:spcBef>
              <a:spcAft>
                <a:spcPts val="0"/>
              </a:spcAft>
              <a:buClrTx/>
              <a:buSzTx/>
              <a:buNone/>
            </a:pPr>
            <a:r>
              <a:rPr lang="pt-BR" altLang="pt-BR" sz="1800" b="1" dirty="0">
                <a:solidFill>
                  <a:prstClr val="black"/>
                </a:solidFill>
                <a:latin typeface="Arial" panose="020B0604020202020204" pitchFamily="34" charset="0"/>
                <a:cs typeface="+mn-cs"/>
              </a:rPr>
              <a:t>Função : Apoio e proteção</a:t>
            </a:r>
          </a:p>
        </p:txBody>
      </p:sp>
      <p:sp>
        <p:nvSpPr>
          <p:cNvPr id="16" name="Text Box 2">
            <a:extLst>
              <a:ext uri="{FF2B5EF4-FFF2-40B4-BE49-F238E27FC236}">
                <a16:creationId xmlns:a16="http://schemas.microsoft.com/office/drawing/2014/main" id="{ED872B90-C0BA-4954-A41B-F40E8554AECB}"/>
              </a:ext>
            </a:extLst>
          </p:cNvPr>
          <p:cNvSpPr txBox="1">
            <a:spLocks noChangeArrowheads="1"/>
          </p:cNvSpPr>
          <p:nvPr/>
        </p:nvSpPr>
        <p:spPr bwMode="auto">
          <a:xfrm>
            <a:off x="910038" y="1082898"/>
            <a:ext cx="508635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Aft>
                <a:spcPts val="0"/>
              </a:spcAft>
              <a:buClrTx/>
              <a:buSzTx/>
              <a:buNone/>
            </a:pPr>
            <a:r>
              <a:rPr lang="pt-BR" altLang="pt-BR" sz="2400" b="1" dirty="0">
                <a:solidFill>
                  <a:prstClr val="black"/>
                </a:solidFill>
                <a:latin typeface="Times New Roman" panose="02020603050405020304" pitchFamily="18" charset="0"/>
                <a:cs typeface="Times New Roman" panose="02020603050405020304" pitchFamily="18" charset="0"/>
              </a:rPr>
              <a:t>Tipos básicos de tecidos: </a:t>
            </a:r>
          </a:p>
          <a:p>
            <a:pPr defTabSz="685800" eaLnBrk="1" fontAlgn="auto" hangingPunct="1">
              <a:spcAft>
                <a:spcPts val="0"/>
              </a:spcAft>
              <a:buClrTx/>
              <a:buSzTx/>
              <a:buFontTx/>
              <a:buChar char="•"/>
            </a:pPr>
            <a:r>
              <a:rPr lang="pt-BR" altLang="pt-BR" sz="2400" b="1" dirty="0">
                <a:solidFill>
                  <a:srgbClr val="CC0000"/>
                </a:solidFill>
                <a:latin typeface="Times New Roman" panose="02020603050405020304" pitchFamily="18" charset="0"/>
                <a:cs typeface="Times New Roman" panose="02020603050405020304" pitchFamily="18" charset="0"/>
              </a:rPr>
              <a:t>Conjuntivo</a:t>
            </a: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Aft>
                <a:spcPts val="0"/>
              </a:spcAft>
              <a:buClrTx/>
              <a:buSzTx/>
              <a:buFontTx/>
              <a:buChar char="•"/>
            </a:pP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Bef>
                <a:spcPct val="50000"/>
              </a:spcBef>
              <a:spcAft>
                <a:spcPts val="0"/>
              </a:spcAft>
              <a:buClrTx/>
              <a:buSzTx/>
              <a:buNone/>
            </a:pPr>
            <a:endParaRPr lang="pt-BR" altLang="pt-BR" sz="1800" dirty="0">
              <a:solidFill>
                <a:prstClr val="white"/>
              </a:solidFill>
              <a:latin typeface="Tahoma" panose="020B0604030504040204" pitchFamily="34" charset="0"/>
              <a:cs typeface="+mn-cs"/>
            </a:endParaRPr>
          </a:p>
        </p:txBody>
      </p:sp>
    </p:spTree>
    <p:extLst>
      <p:ext uri="{BB962C8B-B14F-4D97-AF65-F5344CB8AC3E}">
        <p14:creationId xmlns:p14="http://schemas.microsoft.com/office/powerpoint/2010/main" val="261066044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4" name="Title 3">
            <a:extLst>
              <a:ext uri="{FF2B5EF4-FFF2-40B4-BE49-F238E27FC236}">
                <a16:creationId xmlns:a16="http://schemas.microsoft.com/office/drawing/2014/main" id="{4822B43F-2B9D-4BCA-A548-C969249B3D4C}"/>
              </a:ext>
            </a:extLst>
          </p:cNvPr>
          <p:cNvSpPr>
            <a:spLocks noGrp="1"/>
          </p:cNvSpPr>
          <p:nvPr>
            <p:ph type="title"/>
          </p:nvPr>
        </p:nvSpPr>
        <p:spPr/>
        <p:txBody>
          <a:bodyPr/>
          <a:lstStyle/>
          <a:p>
            <a:endParaRPr lang="pt-BR"/>
          </a:p>
        </p:txBody>
      </p:sp>
      <p:sp>
        <p:nvSpPr>
          <p:cNvPr id="19" name="CaixaDeTexto 11">
            <a:extLst>
              <a:ext uri="{FF2B5EF4-FFF2-40B4-BE49-F238E27FC236}">
                <a16:creationId xmlns:a16="http://schemas.microsoft.com/office/drawing/2014/main" id="{360061C8-84E2-41CF-A31C-2DB44DF31190}"/>
              </a:ext>
            </a:extLst>
          </p:cNvPr>
          <p:cNvSpPr txBox="1"/>
          <p:nvPr/>
        </p:nvSpPr>
        <p:spPr>
          <a:xfrm>
            <a:off x="611560" y="479487"/>
            <a:ext cx="1752508" cy="1061829"/>
          </a:xfrm>
          <a:prstGeom prst="rect">
            <a:avLst/>
          </a:prstGeom>
          <a:noFill/>
        </p:spPr>
        <p:txBody>
          <a:bodyPr wrap="square" rtlCol="0">
            <a:spAutoFit/>
          </a:bodyPr>
          <a:lstStyle/>
          <a:p>
            <a:pPr algn="ctr" defTabSz="685800" eaLnBrk="1" fontAlgn="auto" hangingPunct="1">
              <a:spcBef>
                <a:spcPts val="0"/>
              </a:spcBef>
              <a:spcAft>
                <a:spcPts val="0"/>
              </a:spcAft>
            </a:pPr>
            <a:r>
              <a:rPr lang="pt-BR" sz="2100" b="1" dirty="0">
                <a:solidFill>
                  <a:prstClr val="black"/>
                </a:solidFill>
                <a:latin typeface="Calibri" panose="020F0502020204030204"/>
                <a:cs typeface="+mn-cs"/>
              </a:rPr>
              <a:t>Tipos de Tecidos Conjuntivos </a:t>
            </a:r>
            <a:endParaRPr lang="pt-BR" sz="2400" dirty="0">
              <a:solidFill>
                <a:prstClr val="black"/>
              </a:solidFill>
              <a:latin typeface="Calibri" panose="020F0502020204030204"/>
              <a:cs typeface="+mn-cs"/>
            </a:endParaRPr>
          </a:p>
        </p:txBody>
      </p:sp>
      <p:pic>
        <p:nvPicPr>
          <p:cNvPr id="35842" name="Picture 2">
            <a:extLst>
              <a:ext uri="{FF2B5EF4-FFF2-40B4-BE49-F238E27FC236}">
                <a16:creationId xmlns:a16="http://schemas.microsoft.com/office/drawing/2014/main" id="{9CA79E10-D5F0-4449-9180-873A3841B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590" y="1818427"/>
            <a:ext cx="5411388" cy="381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6748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3" name="Título 1">
            <a:extLst>
              <a:ext uri="{FF2B5EF4-FFF2-40B4-BE49-F238E27FC236}">
                <a16:creationId xmlns:a16="http://schemas.microsoft.com/office/drawing/2014/main" id="{9886F6D1-C87B-4E02-8CBE-C454C88AA2C1}"/>
              </a:ext>
            </a:extLst>
          </p:cNvPr>
          <p:cNvSpPr>
            <a:spLocks noGrp="1"/>
          </p:cNvSpPr>
          <p:nvPr>
            <p:ph type="title"/>
          </p:nvPr>
        </p:nvSpPr>
        <p:spPr/>
        <p:txBody>
          <a:bodyPr/>
          <a:lstStyle/>
          <a:p>
            <a:r>
              <a:rPr lang="pt-BR" altLang="pt-BR" b="1" dirty="0"/>
              <a:t>Histologia</a:t>
            </a:r>
          </a:p>
        </p:txBody>
      </p:sp>
      <p:pic>
        <p:nvPicPr>
          <p:cNvPr id="14" name="Picture 6" descr="nervoso_html_m3b48ce60">
            <a:extLst>
              <a:ext uri="{FF2B5EF4-FFF2-40B4-BE49-F238E27FC236}">
                <a16:creationId xmlns:a16="http://schemas.microsoft.com/office/drawing/2014/main" id="{70BD4DBF-176A-474C-B92E-ED442FCE6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19" y="3316950"/>
            <a:ext cx="4114800" cy="20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a:extLst>
              <a:ext uri="{FF2B5EF4-FFF2-40B4-BE49-F238E27FC236}">
                <a16:creationId xmlns:a16="http://schemas.microsoft.com/office/drawing/2014/main" id="{15E87400-8C7B-443E-955B-84B145AD1581}"/>
              </a:ext>
            </a:extLst>
          </p:cNvPr>
          <p:cNvSpPr txBox="1">
            <a:spLocks noChangeArrowheads="1"/>
          </p:cNvSpPr>
          <p:nvPr/>
        </p:nvSpPr>
        <p:spPr bwMode="auto">
          <a:xfrm>
            <a:off x="2221973" y="3100255"/>
            <a:ext cx="21131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Bef>
                <a:spcPct val="0"/>
              </a:spcBef>
              <a:spcAft>
                <a:spcPts val="0"/>
              </a:spcAft>
              <a:buClrTx/>
              <a:buSzTx/>
              <a:buNone/>
            </a:pPr>
            <a:r>
              <a:rPr lang="pt-BR" altLang="pt-BR" sz="1800" b="1">
                <a:solidFill>
                  <a:prstClr val="black"/>
                </a:solidFill>
                <a:latin typeface="Arial" panose="020B0604020202020204" pitchFamily="34" charset="0"/>
                <a:cs typeface="+mn-cs"/>
              </a:rPr>
              <a:t>Células com longos prolongamentos</a:t>
            </a:r>
          </a:p>
          <a:p>
            <a:pPr defTabSz="685800" eaLnBrk="1" fontAlgn="auto" hangingPunct="1">
              <a:spcBef>
                <a:spcPct val="0"/>
              </a:spcBef>
              <a:spcAft>
                <a:spcPts val="0"/>
              </a:spcAft>
              <a:buClrTx/>
              <a:buSzTx/>
              <a:buNone/>
            </a:pPr>
            <a:endParaRPr lang="pt-BR" altLang="pt-BR" sz="1800" b="1">
              <a:solidFill>
                <a:prstClr val="black"/>
              </a:solidFill>
              <a:latin typeface="Arial" panose="020B0604020202020204" pitchFamily="34" charset="0"/>
              <a:cs typeface="+mn-cs"/>
            </a:endParaRPr>
          </a:p>
          <a:p>
            <a:pPr defTabSz="685800" eaLnBrk="1" fontAlgn="auto" hangingPunct="1">
              <a:spcBef>
                <a:spcPct val="0"/>
              </a:spcBef>
              <a:spcAft>
                <a:spcPts val="0"/>
              </a:spcAft>
              <a:buClrTx/>
              <a:buSzTx/>
              <a:buNone/>
            </a:pPr>
            <a:r>
              <a:rPr lang="pt-BR" altLang="pt-BR" sz="1800" b="1">
                <a:solidFill>
                  <a:prstClr val="black"/>
                </a:solidFill>
                <a:latin typeface="Arial" panose="020B0604020202020204" pitchFamily="34" charset="0"/>
                <a:cs typeface="+mn-cs"/>
              </a:rPr>
              <a:t>Função: Transmissão de impulsos nervosos</a:t>
            </a:r>
          </a:p>
        </p:txBody>
      </p:sp>
      <p:sp>
        <p:nvSpPr>
          <p:cNvPr id="16" name="Text Box 2">
            <a:extLst>
              <a:ext uri="{FF2B5EF4-FFF2-40B4-BE49-F238E27FC236}">
                <a16:creationId xmlns:a16="http://schemas.microsoft.com/office/drawing/2014/main" id="{4CDF62AB-4F76-4DE2-B1D2-D67CFA7ADFCF}"/>
              </a:ext>
            </a:extLst>
          </p:cNvPr>
          <p:cNvSpPr txBox="1">
            <a:spLocks noChangeArrowheads="1"/>
          </p:cNvSpPr>
          <p:nvPr/>
        </p:nvSpPr>
        <p:spPr bwMode="auto">
          <a:xfrm>
            <a:off x="910038" y="1082898"/>
            <a:ext cx="508635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Aft>
                <a:spcPts val="0"/>
              </a:spcAft>
              <a:buClrTx/>
              <a:buSzTx/>
              <a:buNone/>
            </a:pPr>
            <a:r>
              <a:rPr lang="pt-BR" altLang="pt-BR" sz="2400" b="1" dirty="0">
                <a:solidFill>
                  <a:prstClr val="black"/>
                </a:solidFill>
                <a:latin typeface="Times New Roman" panose="02020603050405020304" pitchFamily="18" charset="0"/>
                <a:cs typeface="Times New Roman" panose="02020603050405020304" pitchFamily="18" charset="0"/>
              </a:rPr>
              <a:t>Tipos básicos de tecidos: </a:t>
            </a:r>
          </a:p>
          <a:p>
            <a:pPr defTabSz="685800" eaLnBrk="1" fontAlgn="auto" hangingPunct="1">
              <a:spcAft>
                <a:spcPts val="0"/>
              </a:spcAft>
              <a:buClrTx/>
              <a:buSzTx/>
              <a:buFontTx/>
              <a:buChar char="•"/>
            </a:pPr>
            <a:r>
              <a:rPr lang="pt-BR" altLang="pt-BR" sz="2400" b="1" dirty="0">
                <a:solidFill>
                  <a:srgbClr val="CC0000"/>
                </a:solidFill>
                <a:latin typeface="Times New Roman" panose="02020603050405020304" pitchFamily="18" charset="0"/>
                <a:cs typeface="Times New Roman" panose="02020603050405020304" pitchFamily="18" charset="0"/>
              </a:rPr>
              <a:t> Nervoso</a:t>
            </a: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Aft>
                <a:spcPts val="0"/>
              </a:spcAft>
              <a:buClrTx/>
              <a:buSzTx/>
              <a:buFontTx/>
              <a:buChar char="•"/>
            </a:pP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Bef>
                <a:spcPct val="50000"/>
              </a:spcBef>
              <a:spcAft>
                <a:spcPts val="0"/>
              </a:spcAft>
              <a:buClrTx/>
              <a:buSzTx/>
              <a:buNone/>
            </a:pPr>
            <a:endParaRPr lang="pt-BR" altLang="pt-BR" sz="1800" dirty="0">
              <a:solidFill>
                <a:prstClr val="white"/>
              </a:solidFill>
              <a:latin typeface="Tahoma" panose="020B0604030504040204" pitchFamily="34" charset="0"/>
              <a:cs typeface="+mn-cs"/>
            </a:endParaRPr>
          </a:p>
        </p:txBody>
      </p:sp>
    </p:spTree>
    <p:extLst>
      <p:ext uri="{BB962C8B-B14F-4D97-AF65-F5344CB8AC3E}">
        <p14:creationId xmlns:p14="http://schemas.microsoft.com/office/powerpoint/2010/main" val="1290526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11"/>
          <p:cNvSpPr txBox="1"/>
          <p:nvPr/>
        </p:nvSpPr>
        <p:spPr>
          <a:xfrm>
            <a:off x="403421" y="764704"/>
            <a:ext cx="8337157" cy="4401205"/>
          </a:xfrm>
          <a:prstGeom prst="rect">
            <a:avLst/>
          </a:prstGeom>
          <a:noFill/>
        </p:spPr>
        <p:txBody>
          <a:bodyPr wrap="square" rtlCol="0">
            <a:spAutoFit/>
          </a:bodyPr>
          <a:lstStyle/>
          <a:p>
            <a:pPr algn="just" defTabSz="685800" eaLnBrk="1" fontAlgn="auto" hangingPunct="1">
              <a:spcBef>
                <a:spcPts val="0"/>
              </a:spcBef>
              <a:spcAft>
                <a:spcPts val="0"/>
              </a:spcAft>
            </a:pPr>
            <a:r>
              <a:rPr lang="pt-BR" sz="1400" dirty="0">
                <a:solidFill>
                  <a:prstClr val="black"/>
                </a:solidFill>
                <a:latin typeface="Arial" panose="020B0604020202020204" pitchFamily="34" charset="0"/>
              </a:rPr>
              <a:t>(</a:t>
            </a:r>
            <a:r>
              <a:rPr lang="pt-BR" sz="1400" b="1" dirty="0">
                <a:solidFill>
                  <a:prstClr val="black"/>
                </a:solidFill>
                <a:latin typeface="Arial" panose="020B0604020202020204" pitchFamily="34" charset="0"/>
              </a:rPr>
              <a:t>ENEM</a:t>
            </a:r>
            <a:r>
              <a:rPr lang="pt-BR" sz="1400" dirty="0">
                <a:solidFill>
                  <a:prstClr val="black"/>
                </a:solidFill>
                <a:latin typeface="Arial" panose="020B0604020202020204" pitchFamily="34" charset="0"/>
              </a:rPr>
              <a:t>) Um paciente deu entrada em um pronto-socorro apresentando os seguintes sintomas: cansaço, dificuldade em respirar e sangramento nasal. O médico solicitou um  hemograma ao paciente para definir umdiagnóstico. Os resultados estão dispostos na tabela:</a:t>
            </a:r>
          </a:p>
          <a:p>
            <a:pPr defTabSz="685800" eaLnBrk="1" fontAlgn="auto" hangingPunct="1">
              <a:spcBef>
                <a:spcPts val="0"/>
              </a:spcBef>
              <a:spcAft>
                <a:spcPts val="0"/>
              </a:spcAft>
            </a:pPr>
            <a:endParaRPr lang="pt-BR" sz="1400" dirty="0">
              <a:solidFill>
                <a:prstClr val="black"/>
              </a:solidFill>
              <a:latin typeface="Arial" panose="020B0604020202020204" pitchFamily="34" charset="0"/>
            </a:endParaRPr>
          </a:p>
          <a:p>
            <a:pPr defTabSz="685800" eaLnBrk="1" fontAlgn="auto" hangingPunct="1">
              <a:spcBef>
                <a:spcPts val="0"/>
              </a:spcBef>
              <a:spcAft>
                <a:spcPts val="0"/>
              </a:spcAft>
            </a:pPr>
            <a:endParaRPr lang="pt-BR" sz="1400" dirty="0">
              <a:solidFill>
                <a:prstClr val="black"/>
              </a:solidFill>
              <a:latin typeface="Arial" panose="020B0604020202020204" pitchFamily="34" charset="0"/>
            </a:endParaRPr>
          </a:p>
          <a:p>
            <a:pPr defTabSz="685800" eaLnBrk="1" fontAlgn="auto" hangingPunct="1">
              <a:spcBef>
                <a:spcPts val="0"/>
              </a:spcBef>
              <a:spcAft>
                <a:spcPts val="0"/>
              </a:spcAft>
            </a:pPr>
            <a:endParaRPr lang="pt-BR" sz="1400" dirty="0">
              <a:solidFill>
                <a:prstClr val="black"/>
              </a:solidFill>
              <a:latin typeface="Arial" panose="020B0604020202020204" pitchFamily="34" charset="0"/>
            </a:endParaRPr>
          </a:p>
          <a:p>
            <a:pPr defTabSz="685800" eaLnBrk="1" fontAlgn="auto" hangingPunct="1">
              <a:spcBef>
                <a:spcPts val="0"/>
              </a:spcBef>
              <a:spcAft>
                <a:spcPts val="0"/>
              </a:spcAft>
            </a:pPr>
            <a:endParaRPr lang="pt-BR" sz="1400" dirty="0">
              <a:solidFill>
                <a:prstClr val="black"/>
              </a:solidFill>
              <a:latin typeface="Arial" panose="020B0604020202020204" pitchFamily="34" charset="0"/>
            </a:endParaRPr>
          </a:p>
          <a:p>
            <a:pPr defTabSz="685800" eaLnBrk="1" fontAlgn="auto" hangingPunct="1">
              <a:spcBef>
                <a:spcPts val="0"/>
              </a:spcBef>
              <a:spcAft>
                <a:spcPts val="0"/>
              </a:spcAft>
            </a:pPr>
            <a:r>
              <a:rPr lang="pt-BR" sz="1400" dirty="0">
                <a:solidFill>
                  <a:prstClr val="black"/>
                </a:solidFill>
                <a:latin typeface="Arial" panose="020B0604020202020204" pitchFamily="34" charset="0"/>
              </a:rPr>
              <a:t> </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Relacionando os sintomas apresentados pelo paciente com os resultados de seu hemograma, constata-se que</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a) o sangramento nasal é devido à baixa quantidade de plaquetas, que são responsáveis pela coagulação sanguínea.</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b) o cansaço ocorreu em função da quantidade de glóbulos brancos, que são responsáveis pela coagulação sanguínea.</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c) a dificuldade respiratória ocorreu da baixa quantidade de glóbulos vermelhos, que são responsáveis pela defesa imunológica.</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d) o sangramento nasal é decorrente da baixa quantidade de glóbulos brancos, que são responsáveis pelo transporte de gases no sangue.</a:t>
            </a:r>
          </a:p>
          <a:p>
            <a:pPr defTabSz="685800" eaLnBrk="1" fontAlgn="auto" hangingPunct="1">
              <a:spcBef>
                <a:spcPts val="0"/>
              </a:spcBef>
              <a:spcAft>
                <a:spcPts val="0"/>
              </a:spcAft>
            </a:pPr>
            <a:r>
              <a:rPr lang="pt-BR" sz="1400" dirty="0">
                <a:solidFill>
                  <a:prstClr val="black"/>
                </a:solidFill>
                <a:latin typeface="Arial" panose="020B0604020202020204" pitchFamily="34" charset="0"/>
              </a:rPr>
              <a:t>e) a dificuldade respiratória ocorreu pela quantidade de plaquetas, que são responsáveis pelo transporte de oxigênio no sangue.</a:t>
            </a:r>
          </a:p>
        </p:txBody>
      </p:sp>
      <p:pic>
        <p:nvPicPr>
          <p:cNvPr id="4" name="Picture 3">
            <a:extLst>
              <a:ext uri="{FF2B5EF4-FFF2-40B4-BE49-F238E27FC236}">
                <a16:creationId xmlns:a16="http://schemas.microsoft.com/office/drawing/2014/main" id="{10E6C0F2-F009-4027-B0E4-9E2BE963DF56}"/>
              </a:ext>
            </a:extLst>
          </p:cNvPr>
          <p:cNvPicPr>
            <a:picLocks noChangeAspect="1"/>
          </p:cNvPicPr>
          <p:nvPr/>
        </p:nvPicPr>
        <p:blipFill>
          <a:blip r:embed="rId2"/>
          <a:stretch>
            <a:fillRect/>
          </a:stretch>
        </p:blipFill>
        <p:spPr>
          <a:xfrm>
            <a:off x="2483768" y="1484784"/>
            <a:ext cx="3319697" cy="939537"/>
          </a:xfrm>
          <a:prstGeom prst="rect">
            <a:avLst/>
          </a:prstGeom>
        </p:spPr>
      </p:pic>
    </p:spTree>
    <p:extLst>
      <p:ext uri="{BB962C8B-B14F-4D97-AF65-F5344CB8AC3E}">
        <p14:creationId xmlns:p14="http://schemas.microsoft.com/office/powerpoint/2010/main" val="6761923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7" name="Rectangle 2">
            <a:extLst>
              <a:ext uri="{FF2B5EF4-FFF2-40B4-BE49-F238E27FC236}">
                <a16:creationId xmlns:a16="http://schemas.microsoft.com/office/drawing/2014/main" id="{F2B61E0D-2335-45E9-A788-48FAC16390F3}"/>
              </a:ext>
            </a:extLst>
          </p:cNvPr>
          <p:cNvSpPr txBox="1">
            <a:spLocks noChangeArrowheads="1"/>
          </p:cNvSpPr>
          <p:nvPr/>
        </p:nvSpPr>
        <p:spPr bwMode="auto">
          <a:xfrm>
            <a:off x="1547665" y="2079253"/>
            <a:ext cx="5625467" cy="357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6801" rIns="68580" bIns="34290" numCol="2" anchor="t" anchorCtr="0" compatLnSpc="1">
            <a:prstTxWarp prst="textNoShape">
              <a:avLst/>
            </a:prstTxWarp>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93765" indent="-220323" defTabSz="685800" eaLnBrk="1" hangingPunct="1">
              <a:lnSpc>
                <a:spcPct val="250000"/>
              </a:lnSpc>
              <a:buSzPct val="45000"/>
              <a:buFont typeface="Wingdings" pitchFamily="2" charset="2"/>
              <a:buChar char=""/>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endParaRPr lang="pt-BR" sz="1905" b="1" i="1" dirty="0">
              <a:solidFill>
                <a:srgbClr val="ED7D31">
                  <a:lumMod val="75000"/>
                </a:srgbClr>
              </a:solidFill>
              <a:latin typeface="Calibri" panose="020F0502020204030204"/>
            </a:endParaRPr>
          </a:p>
        </p:txBody>
      </p:sp>
      <p:sp>
        <p:nvSpPr>
          <p:cNvPr id="19" name="CaixaDeTexto 8">
            <a:extLst>
              <a:ext uri="{FF2B5EF4-FFF2-40B4-BE49-F238E27FC236}">
                <a16:creationId xmlns:a16="http://schemas.microsoft.com/office/drawing/2014/main" id="{5CF2A205-CDE1-49AD-9E0D-6DDABE349B5D}"/>
              </a:ext>
            </a:extLst>
          </p:cNvPr>
          <p:cNvSpPr txBox="1"/>
          <p:nvPr/>
        </p:nvSpPr>
        <p:spPr>
          <a:xfrm>
            <a:off x="440540" y="188640"/>
            <a:ext cx="8066702" cy="5878532"/>
          </a:xfrm>
          <a:prstGeom prst="rect">
            <a:avLst/>
          </a:prstGeom>
          <a:noFill/>
        </p:spPr>
        <p:txBody>
          <a:bodyPr wrap="square">
            <a:spAutoFit/>
          </a:bodyPr>
          <a:lstStyle/>
          <a:p>
            <a:pPr marL="257175" indent="-257175" algn="just" defTabSz="685800" eaLnBrk="1" fontAlgn="auto" hangingPunct="1">
              <a:spcBef>
                <a:spcPts val="0"/>
              </a:spcBef>
              <a:spcAft>
                <a:spcPts val="0"/>
              </a:spcAft>
              <a:defRPr/>
            </a:pPr>
            <a:endParaRPr lang="pt-BR" sz="1600" b="1" dirty="0">
              <a:solidFill>
                <a:srgbClr val="FF0000"/>
              </a:solidFill>
              <a:latin typeface="Tahoma" pitchFamily="34" charset="0"/>
              <a:cs typeface="Tahoma" pitchFamily="34" charset="0"/>
            </a:endParaRPr>
          </a:p>
          <a:p>
            <a:pPr marL="257175" indent="-257175" algn="just" defTabSz="685800" eaLnBrk="1" fontAlgn="auto" hangingPunct="1">
              <a:spcBef>
                <a:spcPts val="0"/>
              </a:spcBef>
              <a:spcAft>
                <a:spcPts val="0"/>
              </a:spcAft>
              <a:defRPr/>
            </a:pPr>
            <a:r>
              <a:rPr lang="pt-BR" sz="1600" b="1" dirty="0">
                <a:solidFill>
                  <a:srgbClr val="FF0000"/>
                </a:solidFill>
                <a:latin typeface="Tahoma" pitchFamily="34" charset="0"/>
                <a:cs typeface="Tahoma" pitchFamily="34" charset="0"/>
              </a:rPr>
              <a:t>Transmissão de Doenças</a:t>
            </a:r>
          </a:p>
          <a:p>
            <a:pPr marL="257175" indent="-257175" algn="just" defTabSz="685800" eaLnBrk="1" fontAlgn="auto" hangingPunct="1">
              <a:spcBef>
                <a:spcPts val="0"/>
              </a:spcBef>
              <a:spcAft>
                <a:spcPts val="0"/>
              </a:spcAft>
              <a:buFontTx/>
              <a:buAutoNum type="arabicParenR"/>
              <a:defRPr/>
            </a:pPr>
            <a:endParaRPr lang="pt-BR" sz="1600" dirty="0">
              <a:solidFill>
                <a:prstClr val="black"/>
              </a:solidFill>
              <a:latin typeface="Tahoma" pitchFamily="34" charset="0"/>
              <a:cs typeface="Tahoma" pitchFamily="34" charset="0"/>
            </a:endParaRPr>
          </a:p>
          <a:p>
            <a:pPr marL="257175" indent="-257175" algn="just" defTabSz="685800" eaLnBrk="1" fontAlgn="auto" hangingPunct="1">
              <a:spcBef>
                <a:spcPts val="0"/>
              </a:spcBef>
              <a:spcAft>
                <a:spcPts val="0"/>
              </a:spcAft>
              <a:defRPr/>
            </a:pPr>
            <a:r>
              <a:rPr lang="pt-BR" sz="1800" b="1" dirty="0">
                <a:solidFill>
                  <a:srgbClr val="0070C0"/>
                </a:solidFill>
                <a:effectLst>
                  <a:outerShdw blurRad="38100" dist="38100" dir="2700000" algn="tl">
                    <a:srgbClr val="000000">
                      <a:alpha val="43137"/>
                    </a:srgbClr>
                  </a:outerShdw>
                </a:effectLst>
                <a:latin typeface="Calibri"/>
                <a:cs typeface="Tahoma" pitchFamily="34" charset="0"/>
              </a:rPr>
              <a:t>Transmissão por contato</a:t>
            </a:r>
          </a:p>
          <a:p>
            <a:pPr marL="257175" indent="-257175" algn="just" defTabSz="685800" eaLnBrk="1" fontAlgn="auto" hangingPunct="1">
              <a:spcBef>
                <a:spcPts val="0"/>
              </a:spcBef>
              <a:spcAft>
                <a:spcPts val="0"/>
              </a:spcAft>
              <a:defRPr/>
            </a:pPr>
            <a:r>
              <a:rPr lang="pt-BR" sz="800" dirty="0">
                <a:solidFill>
                  <a:prstClr val="black"/>
                </a:solidFill>
                <a:latin typeface="Calibri"/>
                <a:cs typeface="Tahoma" pitchFamily="34" charset="0"/>
              </a:rPr>
              <a:t>	</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Direto: </a:t>
            </a:r>
            <a:r>
              <a:rPr lang="pt-BR" sz="1600" dirty="0">
                <a:solidFill>
                  <a:prstClr val="black"/>
                </a:solidFill>
                <a:latin typeface="Calibri"/>
                <a:cs typeface="Tahoma" pitchFamily="34" charset="0"/>
              </a:rPr>
              <a:t>contato de pessoa a pessoa diretamente sem nenhum objeto intermediário envolvido.</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Toque, beijo e relação sexual. (resfriado, hepatite A, sarampo, sífilis, herpes, etc.)</a:t>
            </a:r>
          </a:p>
          <a:p>
            <a:pPr marL="257175" indent="-257175" algn="just" defTabSz="685800" eaLnBrk="1" fontAlgn="auto" hangingPunct="1">
              <a:spcBef>
                <a:spcPts val="0"/>
              </a:spcBef>
              <a:spcAft>
                <a:spcPts val="0"/>
              </a:spcAft>
              <a:defRPr/>
            </a:pPr>
            <a:r>
              <a:rPr lang="pt-BR" sz="400" dirty="0">
                <a:solidFill>
                  <a:prstClr val="black"/>
                </a:solidFill>
                <a:latin typeface="Calibri"/>
                <a:cs typeface="Tahoma" pitchFamily="34" charset="0"/>
              </a:rPr>
              <a:t>	</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Indireto: </a:t>
            </a:r>
            <a:r>
              <a:rPr lang="pt-BR" sz="1600" dirty="0">
                <a:solidFill>
                  <a:prstClr val="black"/>
                </a:solidFill>
                <a:latin typeface="Calibri"/>
                <a:cs typeface="Tahoma" pitchFamily="34" charset="0"/>
              </a:rPr>
              <a:t>Quando o microrganismo	é transmitido por meio de um objeto inanimado.</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Tecidos, lenços, toalhas, roupas íntimas, copos, dinheiro, termômetros, etc.</a:t>
            </a:r>
          </a:p>
          <a:p>
            <a:pPr marL="257175" indent="-257175" algn="just" defTabSz="685800" eaLnBrk="1" fontAlgn="auto" hangingPunct="1">
              <a:spcBef>
                <a:spcPts val="0"/>
              </a:spcBef>
              <a:spcAft>
                <a:spcPts val="0"/>
              </a:spcAft>
              <a:defRPr/>
            </a:pPr>
            <a:endParaRPr lang="pt-BR" sz="4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Transmissão por gotículas: </a:t>
            </a:r>
            <a:r>
              <a:rPr lang="pt-BR" sz="1600" dirty="0">
                <a:solidFill>
                  <a:prstClr val="black"/>
                </a:solidFill>
                <a:latin typeface="Calibri"/>
                <a:cs typeface="Tahoma" pitchFamily="34" charset="0"/>
              </a:rPr>
              <a:t>Microrganismos são transmitidos por meio de gotículas de saliva eliminadas no ar por meio da tosse, espirro, risada ou conversa.</a:t>
            </a:r>
          </a:p>
          <a:p>
            <a:pPr marL="257175" indent="-257175" algn="just" defTabSz="685800" eaLnBrk="1" fontAlgn="auto" hangingPunct="1">
              <a:spcBef>
                <a:spcPts val="0"/>
              </a:spcBef>
              <a:spcAft>
                <a:spcPts val="0"/>
              </a:spcAft>
              <a:defRPr/>
            </a:pPr>
            <a:endParaRPr lang="pt-BR" sz="8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800" b="1" dirty="0">
                <a:solidFill>
                  <a:srgbClr val="0070C0"/>
                </a:solidFill>
                <a:effectLst>
                  <a:outerShdw blurRad="38100" dist="38100" dir="2700000" algn="tl">
                    <a:srgbClr val="000000">
                      <a:alpha val="43137"/>
                    </a:srgbClr>
                  </a:outerShdw>
                </a:effectLst>
                <a:latin typeface="Calibri"/>
                <a:cs typeface="Tahoma" pitchFamily="34" charset="0"/>
              </a:rPr>
              <a:t>Transmissão por veículo</a:t>
            </a:r>
          </a:p>
          <a:p>
            <a:pPr marL="257175" indent="-257175" algn="just" defTabSz="685800" eaLnBrk="1" fontAlgn="auto" hangingPunct="1">
              <a:spcBef>
                <a:spcPts val="0"/>
              </a:spcBef>
              <a:spcAft>
                <a:spcPts val="0"/>
              </a:spcAft>
              <a:defRPr/>
            </a:pPr>
            <a:r>
              <a:rPr lang="pt-BR" sz="800" dirty="0">
                <a:solidFill>
                  <a:prstClr val="black"/>
                </a:solidFill>
                <a:latin typeface="Calibri"/>
                <a:cs typeface="Tahoma" pitchFamily="34" charset="0"/>
              </a:rPr>
              <a:t>	</a:t>
            </a:r>
          </a:p>
          <a:p>
            <a:pPr marL="257175" indent="-257175" algn="just" defTabSz="685800" eaLnBrk="1" fontAlgn="auto" hangingPunct="1">
              <a:spcBef>
                <a:spcPts val="0"/>
              </a:spcBef>
              <a:spcAft>
                <a:spcPts val="0"/>
              </a:spcAft>
              <a:defRPr/>
            </a:pPr>
            <a:r>
              <a:rPr lang="pt-BR" sz="1600" b="1" dirty="0">
                <a:solidFill>
                  <a:prstClr val="black"/>
                </a:solidFill>
                <a:latin typeface="Calibri"/>
                <a:cs typeface="Tahoma" pitchFamily="34" charset="0"/>
              </a:rPr>
              <a:t>	Água:  </a:t>
            </a:r>
            <a:r>
              <a:rPr lang="pt-BR" sz="1600" dirty="0">
                <a:solidFill>
                  <a:prstClr val="black"/>
                </a:solidFill>
                <a:latin typeface="Calibri"/>
                <a:cs typeface="Tahoma" pitchFamily="34" charset="0"/>
              </a:rPr>
              <a:t>microrganismos são transmitidos ao se ingerir água contaminada.</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Cólera e leptospirose.</a:t>
            </a:r>
          </a:p>
          <a:p>
            <a:pPr marL="257175" indent="-257175" algn="just" defTabSz="685800" eaLnBrk="1" fontAlgn="auto" hangingPunct="1">
              <a:spcBef>
                <a:spcPts val="0"/>
              </a:spcBef>
              <a:spcAft>
                <a:spcPts val="0"/>
              </a:spcAft>
              <a:defRPr/>
            </a:pPr>
            <a:r>
              <a:rPr lang="pt-BR" sz="400" dirty="0">
                <a:solidFill>
                  <a:prstClr val="black"/>
                </a:solidFill>
                <a:latin typeface="Calibri"/>
                <a:cs typeface="Tahoma" pitchFamily="34" charset="0"/>
              </a:rPr>
              <a:t>	</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Alimentos: </a:t>
            </a:r>
            <a:r>
              <a:rPr lang="pt-BR" sz="1600" dirty="0">
                <a:solidFill>
                  <a:prstClr val="black"/>
                </a:solidFill>
                <a:latin typeface="Calibri"/>
                <a:cs typeface="Tahoma" pitchFamily="34" charset="0"/>
              </a:rPr>
              <a:t>microrganismos são transmitidos ao se ingerir alimentos contaminados.</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a:t>
            </a:r>
            <a:r>
              <a:rPr lang="pt-BR" sz="1600" dirty="0" err="1">
                <a:solidFill>
                  <a:prstClr val="black"/>
                </a:solidFill>
                <a:latin typeface="Calibri"/>
                <a:cs typeface="Tahoma" pitchFamily="34" charset="0"/>
              </a:rPr>
              <a:t>Salmonelose</a:t>
            </a:r>
            <a:r>
              <a:rPr lang="pt-BR" sz="1600" dirty="0">
                <a:solidFill>
                  <a:prstClr val="black"/>
                </a:solidFill>
                <a:latin typeface="Calibri"/>
                <a:cs typeface="Tahoma" pitchFamily="34" charset="0"/>
              </a:rPr>
              <a:t> e teníase.</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Ar: </a:t>
            </a:r>
            <a:r>
              <a:rPr lang="pt-BR" sz="1600" dirty="0">
                <a:solidFill>
                  <a:prstClr val="black"/>
                </a:solidFill>
                <a:latin typeface="Calibri"/>
                <a:cs typeface="Tahoma" pitchFamily="34" charset="0"/>
              </a:rPr>
              <a:t>microrganismos são transmitidos ao se respirar ar contaminado.</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Sarampo e tuberculose</a:t>
            </a:r>
          </a:p>
          <a:p>
            <a:pPr marL="600075" lvl="1" indent="-257175" algn="just" defTabSz="685800" eaLnBrk="1" fontAlgn="auto" hangingPunct="1">
              <a:spcBef>
                <a:spcPts val="0"/>
              </a:spcBef>
              <a:spcAft>
                <a:spcPts val="0"/>
              </a:spcAft>
              <a:defRPr/>
            </a:pPr>
            <a:endParaRPr lang="pt-BR" sz="1600" dirty="0">
              <a:solidFill>
                <a:prstClr val="black"/>
              </a:solidFill>
              <a:latin typeface="Calibri"/>
              <a:cs typeface="Tahoma" pitchFamily="34" charset="0"/>
            </a:endParaRPr>
          </a:p>
          <a:p>
            <a:pPr algn="just" defTabSz="685800" eaLnBrk="1" fontAlgn="auto" hangingPunct="1">
              <a:spcBef>
                <a:spcPts val="0"/>
              </a:spcBef>
              <a:spcAft>
                <a:spcPts val="0"/>
              </a:spcAft>
              <a:buBlip>
                <a:blip r:embed="rId2"/>
              </a:buBlip>
              <a:defRPr/>
            </a:pPr>
            <a:endParaRPr lang="pt-BR" sz="1600" dirty="0">
              <a:solidFill>
                <a:prstClr val="black"/>
              </a:solidFill>
              <a:latin typeface="Calibri"/>
              <a:cs typeface="Tahoma" pitchFamily="34" charset="0"/>
            </a:endParaRPr>
          </a:p>
          <a:p>
            <a:pPr algn="just" defTabSz="685800" eaLnBrk="1" fontAlgn="auto" hangingPunct="1">
              <a:spcBef>
                <a:spcPts val="0"/>
              </a:spcBef>
              <a:spcAft>
                <a:spcPts val="0"/>
              </a:spcAft>
              <a:buBlip>
                <a:blip r:embed="rId2"/>
              </a:buBlip>
              <a:defRPr/>
            </a:pPr>
            <a:endParaRPr lang="pt-BR" sz="1600" dirty="0">
              <a:solidFill>
                <a:prstClr val="black"/>
              </a:solidFill>
              <a:latin typeface="Calibri"/>
              <a:cs typeface="Tahoma" pitchFamily="34" charset="0"/>
            </a:endParaRPr>
          </a:p>
        </p:txBody>
      </p:sp>
      <p:sp>
        <p:nvSpPr>
          <p:cNvPr id="4" name="Title 3">
            <a:extLst>
              <a:ext uri="{FF2B5EF4-FFF2-40B4-BE49-F238E27FC236}">
                <a16:creationId xmlns:a16="http://schemas.microsoft.com/office/drawing/2014/main" id="{C0B462EC-A893-4977-BDFE-4602417702F2}"/>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4738231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7" name="Rectangle 2">
            <a:extLst>
              <a:ext uri="{FF2B5EF4-FFF2-40B4-BE49-F238E27FC236}">
                <a16:creationId xmlns:a16="http://schemas.microsoft.com/office/drawing/2014/main" id="{F2B61E0D-2335-45E9-A788-48FAC16390F3}"/>
              </a:ext>
            </a:extLst>
          </p:cNvPr>
          <p:cNvSpPr txBox="1">
            <a:spLocks noChangeArrowheads="1"/>
          </p:cNvSpPr>
          <p:nvPr/>
        </p:nvSpPr>
        <p:spPr bwMode="auto">
          <a:xfrm>
            <a:off x="1547665" y="2079253"/>
            <a:ext cx="5625467" cy="357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6801" rIns="68580" bIns="34290" numCol="2" anchor="t" anchorCtr="0" compatLnSpc="1">
            <a:prstTxWarp prst="textNoShape">
              <a:avLst/>
            </a:prstTxWarp>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93765" indent="-220323" defTabSz="685800" eaLnBrk="1" hangingPunct="1">
              <a:lnSpc>
                <a:spcPct val="250000"/>
              </a:lnSpc>
              <a:buSzPct val="45000"/>
              <a:buFont typeface="Wingdings" pitchFamily="2" charset="2"/>
              <a:buChar char=""/>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endParaRPr lang="pt-BR" sz="1905" b="1" i="1" dirty="0">
              <a:solidFill>
                <a:srgbClr val="ED7D31">
                  <a:lumMod val="75000"/>
                </a:srgbClr>
              </a:solidFill>
              <a:latin typeface="Calibri" panose="020F0502020204030204"/>
            </a:endParaRPr>
          </a:p>
        </p:txBody>
      </p:sp>
      <p:sp>
        <p:nvSpPr>
          <p:cNvPr id="16" name="CaixaDeTexto 8">
            <a:extLst>
              <a:ext uri="{FF2B5EF4-FFF2-40B4-BE49-F238E27FC236}">
                <a16:creationId xmlns:a16="http://schemas.microsoft.com/office/drawing/2014/main" id="{A1403E49-8858-464B-A9FE-7A15EE294FBB}"/>
              </a:ext>
            </a:extLst>
          </p:cNvPr>
          <p:cNvSpPr txBox="1"/>
          <p:nvPr/>
        </p:nvSpPr>
        <p:spPr>
          <a:xfrm>
            <a:off x="158788" y="38679"/>
            <a:ext cx="6590110" cy="6832640"/>
          </a:xfrm>
          <a:prstGeom prst="rect">
            <a:avLst/>
          </a:prstGeom>
          <a:noFill/>
        </p:spPr>
        <p:txBody>
          <a:bodyPr>
            <a:spAutoFit/>
          </a:bodyPr>
          <a:lstStyle/>
          <a:p>
            <a:pPr marL="257175" indent="-257175" algn="just" defTabSz="685800" eaLnBrk="1" fontAlgn="auto" hangingPunct="1">
              <a:spcBef>
                <a:spcPts val="0"/>
              </a:spcBef>
              <a:spcAft>
                <a:spcPts val="0"/>
              </a:spcAft>
              <a:defRPr/>
            </a:pPr>
            <a:endParaRPr lang="pt-BR" sz="1600" b="1" dirty="0">
              <a:solidFill>
                <a:srgbClr val="FF0000"/>
              </a:solidFill>
              <a:latin typeface="Tahoma" pitchFamily="34" charset="0"/>
              <a:cs typeface="Tahoma" pitchFamily="34" charset="0"/>
            </a:endParaRPr>
          </a:p>
          <a:p>
            <a:pPr marL="257175" indent="-257175" algn="just" defTabSz="685800" eaLnBrk="1" fontAlgn="auto" hangingPunct="1">
              <a:spcBef>
                <a:spcPts val="0"/>
              </a:spcBef>
              <a:spcAft>
                <a:spcPts val="0"/>
              </a:spcAft>
              <a:defRPr/>
            </a:pPr>
            <a:r>
              <a:rPr lang="pt-BR" sz="1600" b="1" dirty="0">
                <a:solidFill>
                  <a:srgbClr val="FF0000"/>
                </a:solidFill>
                <a:latin typeface="Tahoma" pitchFamily="34" charset="0"/>
                <a:cs typeface="Tahoma" pitchFamily="34" charset="0"/>
              </a:rPr>
              <a:t>Transmissão de Doenças</a:t>
            </a:r>
          </a:p>
          <a:p>
            <a:pPr marL="257175" indent="-257175" algn="just" defTabSz="685800" eaLnBrk="1" fontAlgn="auto" hangingPunct="1">
              <a:spcBef>
                <a:spcPts val="0"/>
              </a:spcBef>
              <a:spcAft>
                <a:spcPts val="0"/>
              </a:spcAft>
              <a:buFontTx/>
              <a:buAutoNum type="arabicParenR"/>
              <a:defRPr/>
            </a:pPr>
            <a:endParaRPr lang="pt-BR" sz="1600" dirty="0">
              <a:solidFill>
                <a:prstClr val="black"/>
              </a:solidFill>
              <a:latin typeface="Tahoma" pitchFamily="34" charset="0"/>
              <a:cs typeface="Tahoma" pitchFamily="34" charset="0"/>
            </a:endParaRPr>
          </a:p>
          <a:p>
            <a:pPr marL="257175" indent="-257175" algn="just" defTabSz="685800" eaLnBrk="1" fontAlgn="auto" hangingPunct="1">
              <a:spcBef>
                <a:spcPts val="0"/>
              </a:spcBef>
              <a:spcAft>
                <a:spcPts val="0"/>
              </a:spcAft>
              <a:defRPr/>
            </a:pPr>
            <a:r>
              <a:rPr lang="pt-BR" sz="1800" b="1" dirty="0">
                <a:solidFill>
                  <a:srgbClr val="0070C0"/>
                </a:solidFill>
                <a:effectLst>
                  <a:outerShdw blurRad="38100" dist="38100" dir="2700000" algn="tl">
                    <a:srgbClr val="000000">
                      <a:alpha val="43137"/>
                    </a:srgbClr>
                  </a:outerShdw>
                </a:effectLst>
                <a:latin typeface="Calibri"/>
                <a:cs typeface="Tahoma" pitchFamily="34" charset="0"/>
              </a:rPr>
              <a:t>Transmissão por vetores</a:t>
            </a:r>
          </a:p>
          <a:p>
            <a:pPr marL="257175" indent="-257175" algn="just" defTabSz="685800" eaLnBrk="1" fontAlgn="auto" hangingPunct="1">
              <a:spcBef>
                <a:spcPts val="0"/>
              </a:spcBef>
              <a:spcAft>
                <a:spcPts val="0"/>
              </a:spcAft>
              <a:defRPr/>
            </a:pPr>
            <a:r>
              <a:rPr lang="pt-BR" sz="800" dirty="0">
                <a:solidFill>
                  <a:prstClr val="black"/>
                </a:solidFill>
                <a:latin typeface="Calibri"/>
                <a:cs typeface="Tahoma" pitchFamily="34" charset="0"/>
              </a:rPr>
              <a:t>	</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Vetores são animais que transportam </a:t>
            </a:r>
            <a:r>
              <a:rPr lang="pt-BR" sz="1600" dirty="0" err="1">
                <a:solidFill>
                  <a:prstClr val="black"/>
                </a:solidFill>
                <a:latin typeface="Calibri"/>
                <a:cs typeface="Tahoma" pitchFamily="34" charset="0"/>
              </a:rPr>
              <a:t>patógenos</a:t>
            </a:r>
            <a:r>
              <a:rPr lang="pt-BR" sz="1600" dirty="0">
                <a:solidFill>
                  <a:prstClr val="black"/>
                </a:solidFill>
                <a:latin typeface="Calibri"/>
                <a:cs typeface="Tahoma" pitchFamily="34" charset="0"/>
              </a:rPr>
              <a:t> de um hospedeiro para outro.</a:t>
            </a:r>
          </a:p>
          <a:p>
            <a:pPr marL="257175" indent="-257175" algn="just" defTabSz="685800" eaLnBrk="1" fontAlgn="auto" hangingPunct="1">
              <a:spcBef>
                <a:spcPts val="0"/>
              </a:spcBef>
              <a:spcAft>
                <a:spcPts val="0"/>
              </a:spcAft>
              <a:defRPr/>
            </a:pPr>
            <a:r>
              <a:rPr lang="pt-BR" sz="800" dirty="0">
                <a:solidFill>
                  <a:prstClr val="black"/>
                </a:solidFill>
                <a:latin typeface="Calibri"/>
                <a:cs typeface="Tahoma" pitchFamily="34" charset="0"/>
              </a:rPr>
              <a:t>	</a:t>
            </a:r>
            <a:endParaRPr lang="pt-BR" sz="16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Transmissão mecânica: </a:t>
            </a:r>
            <a:r>
              <a:rPr lang="pt-BR" sz="1600" dirty="0">
                <a:solidFill>
                  <a:prstClr val="black"/>
                </a:solidFill>
                <a:latin typeface="Calibri"/>
                <a:cs typeface="Tahoma" pitchFamily="34" charset="0"/>
              </a:rPr>
              <a:t>É o transporte passivo de </a:t>
            </a:r>
            <a:r>
              <a:rPr lang="pt-BR" sz="1600" dirty="0" err="1">
                <a:solidFill>
                  <a:prstClr val="black"/>
                </a:solidFill>
                <a:latin typeface="Calibri"/>
                <a:cs typeface="Tahoma" pitchFamily="34" charset="0"/>
              </a:rPr>
              <a:t>patógenos</a:t>
            </a:r>
            <a:r>
              <a:rPr lang="pt-BR" sz="1600" dirty="0">
                <a:solidFill>
                  <a:prstClr val="black"/>
                </a:solidFill>
                <a:latin typeface="Calibri"/>
                <a:cs typeface="Tahoma" pitchFamily="34" charset="0"/>
              </a:rPr>
              <a:t> nas patas do inseto ou outras partes do corpo.</a:t>
            </a: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Ex: Moscas domésticas (transportam bactérias causadoras da febre tifóide)</a:t>
            </a:r>
          </a:p>
          <a:p>
            <a:pPr marL="257175" indent="-257175" algn="just" defTabSz="685800" eaLnBrk="1" fontAlgn="auto" hangingPunct="1">
              <a:spcBef>
                <a:spcPts val="0"/>
              </a:spcBef>
              <a:spcAft>
                <a:spcPts val="0"/>
              </a:spcAft>
              <a:defRPr/>
            </a:pPr>
            <a:endParaRPr lang="pt-BR" sz="8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600" dirty="0">
                <a:solidFill>
                  <a:prstClr val="black"/>
                </a:solidFill>
                <a:latin typeface="Calibri"/>
                <a:cs typeface="Tahoma" pitchFamily="34" charset="0"/>
              </a:rPr>
              <a:t>	</a:t>
            </a:r>
            <a:r>
              <a:rPr lang="pt-BR" sz="1600" b="1" dirty="0">
                <a:solidFill>
                  <a:prstClr val="black"/>
                </a:solidFill>
                <a:latin typeface="Calibri"/>
                <a:cs typeface="Tahoma" pitchFamily="34" charset="0"/>
              </a:rPr>
              <a:t>Transmissão biológica: </a:t>
            </a:r>
            <a:r>
              <a:rPr lang="pt-BR" sz="1600" dirty="0">
                <a:solidFill>
                  <a:prstClr val="black"/>
                </a:solidFill>
                <a:latin typeface="Calibri"/>
                <a:cs typeface="Tahoma" pitchFamily="34" charset="0"/>
              </a:rPr>
              <a:t>O artrópode pica uma pessoa infectada e ingere parte do sangue infectado. Os patógenos se reproduzem no vetor e podem infectar outro hospedeiro através da picada ou fezes.</a:t>
            </a:r>
          </a:p>
          <a:p>
            <a:pPr marL="257175" indent="-257175" algn="just" defTabSz="685800" eaLnBrk="1" fontAlgn="auto" hangingPunct="1">
              <a:spcBef>
                <a:spcPts val="0"/>
              </a:spcBef>
              <a:spcAft>
                <a:spcPts val="0"/>
              </a:spcAft>
              <a:defRPr/>
            </a:pPr>
            <a:endParaRPr lang="pt-BR" sz="1800" b="1" dirty="0">
              <a:solidFill>
                <a:srgbClr val="0070C0"/>
              </a:solidFill>
              <a:effectLst>
                <a:outerShdw blurRad="38100" dist="38100" dir="2700000" algn="tl">
                  <a:srgbClr val="000000">
                    <a:alpha val="43137"/>
                  </a:srgbClr>
                </a:outerShdw>
              </a:effectLst>
              <a:latin typeface="Calibri" panose="020F0502020204030204"/>
              <a:cs typeface="Tahoma" pitchFamily="34" charset="0"/>
            </a:endParaRPr>
          </a:p>
          <a:p>
            <a:pPr marL="257175" indent="-257175" algn="just" defTabSz="685800" eaLnBrk="1" fontAlgn="auto" hangingPunct="1">
              <a:spcBef>
                <a:spcPts val="0"/>
              </a:spcBef>
              <a:spcAft>
                <a:spcPts val="0"/>
              </a:spcAft>
              <a:defRPr/>
            </a:pPr>
            <a:r>
              <a:rPr lang="pt-BR" sz="1800" b="1" dirty="0">
                <a:solidFill>
                  <a:srgbClr val="0070C0"/>
                </a:solidFill>
                <a:effectLst>
                  <a:outerShdw blurRad="38100" dist="38100" dir="2700000" algn="tl">
                    <a:srgbClr val="000000">
                      <a:alpha val="43137"/>
                    </a:srgbClr>
                  </a:outerShdw>
                </a:effectLst>
                <a:latin typeface="Calibri" panose="020F0502020204030204"/>
                <a:cs typeface="Tahoma" pitchFamily="34" charset="0"/>
              </a:rPr>
              <a:t>Doenças de Ciclo Oral-Fecal</a:t>
            </a:r>
          </a:p>
          <a:p>
            <a:pPr marL="257175" indent="-257175" algn="just" defTabSz="685800" eaLnBrk="1" fontAlgn="auto" hangingPunct="1">
              <a:spcBef>
                <a:spcPts val="0"/>
              </a:spcBef>
              <a:spcAft>
                <a:spcPts val="0"/>
              </a:spcAft>
              <a:defRPr/>
            </a:pPr>
            <a:r>
              <a:rPr lang="pt-BR" sz="1800" b="1" dirty="0">
                <a:solidFill>
                  <a:srgbClr val="0070C0"/>
                </a:solidFill>
                <a:effectLst>
                  <a:outerShdw blurRad="38100" dist="38100" dir="2700000" algn="tl">
                    <a:srgbClr val="000000">
                      <a:alpha val="43137"/>
                    </a:srgbClr>
                  </a:outerShdw>
                </a:effectLst>
                <a:latin typeface="Calibri" panose="020F0502020204030204"/>
                <a:cs typeface="Tahoma" pitchFamily="34" charset="0"/>
              </a:rPr>
              <a:t>Doenças de Ciclo Sanguíneo</a:t>
            </a:r>
          </a:p>
          <a:p>
            <a:pPr marL="257175" indent="-257175" algn="just" defTabSz="685800" eaLnBrk="1" fontAlgn="auto" hangingPunct="1">
              <a:spcBef>
                <a:spcPts val="0"/>
              </a:spcBef>
              <a:spcAft>
                <a:spcPts val="0"/>
              </a:spcAft>
              <a:defRPr/>
            </a:pPr>
            <a:endParaRPr lang="pt-BR" sz="1800" b="1" dirty="0">
              <a:solidFill>
                <a:srgbClr val="0070C0"/>
              </a:solidFill>
              <a:effectLst>
                <a:outerShdw blurRad="38100" dist="38100" dir="2700000" algn="tl">
                  <a:srgbClr val="000000">
                    <a:alpha val="43137"/>
                  </a:srgbClr>
                </a:outerShdw>
              </a:effectLst>
              <a:latin typeface="Calibri" panose="020F0502020204030204"/>
              <a:cs typeface="Tahoma" pitchFamily="34" charset="0"/>
            </a:endParaRPr>
          </a:p>
          <a:p>
            <a:pPr marL="257175" indent="-257175" algn="just" defTabSz="685800" eaLnBrk="1" fontAlgn="auto" hangingPunct="1">
              <a:spcBef>
                <a:spcPts val="0"/>
              </a:spcBef>
              <a:spcAft>
                <a:spcPts val="0"/>
              </a:spcAft>
              <a:defRPr/>
            </a:pPr>
            <a:r>
              <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rPr>
              <a:t>Ciclo Monoxênico </a:t>
            </a:r>
            <a:r>
              <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sym typeface="Wingdings" panose="05000000000000000000" pitchFamily="2" charset="2"/>
              </a:rPr>
              <a:t> 1 Hospedeiro</a:t>
            </a:r>
            <a:endPar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endParaRPr>
          </a:p>
          <a:p>
            <a:pPr marL="257175" indent="-257175" algn="just" defTabSz="685800" eaLnBrk="1" fontAlgn="auto" hangingPunct="1">
              <a:spcBef>
                <a:spcPts val="0"/>
              </a:spcBef>
              <a:spcAft>
                <a:spcPts val="0"/>
              </a:spcAft>
              <a:defRPr/>
            </a:pPr>
            <a:r>
              <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rPr>
              <a:t>Ciclo Heteroxênico </a:t>
            </a:r>
            <a:r>
              <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sym typeface="Wingdings" panose="05000000000000000000" pitchFamily="2" charset="2"/>
              </a:rPr>
              <a:t> 2 Hospedeiros</a:t>
            </a:r>
            <a:endParaRPr lang="pt-BR" sz="1800" b="1" dirty="0">
              <a:solidFill>
                <a:srgbClr val="C00000"/>
              </a:solidFill>
              <a:effectLst>
                <a:outerShdw blurRad="38100" dist="38100" dir="2700000" algn="tl">
                  <a:srgbClr val="000000">
                    <a:alpha val="43137"/>
                  </a:srgbClr>
                </a:outerShdw>
              </a:effectLst>
              <a:latin typeface="Calibri" panose="020F0502020204030204"/>
              <a:cs typeface="Tahoma" pitchFamily="34" charset="0"/>
            </a:endParaRPr>
          </a:p>
          <a:p>
            <a:pPr marL="257175" indent="-257175" algn="just" defTabSz="685800" eaLnBrk="1" fontAlgn="auto" hangingPunct="1">
              <a:spcBef>
                <a:spcPts val="0"/>
              </a:spcBef>
              <a:spcAft>
                <a:spcPts val="0"/>
              </a:spcAft>
              <a:defRPr/>
            </a:pPr>
            <a:endParaRPr lang="pt-BR" sz="16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endParaRPr lang="pt-BR" sz="16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endParaRPr lang="pt-BR" sz="1600" dirty="0">
              <a:solidFill>
                <a:prstClr val="black"/>
              </a:solidFill>
              <a:latin typeface="Calibri"/>
              <a:cs typeface="Tahoma" pitchFamily="34" charset="0"/>
            </a:endParaRPr>
          </a:p>
          <a:p>
            <a:pPr marL="600075" lvl="1" indent="-257175" algn="just" defTabSz="685800" eaLnBrk="1" fontAlgn="auto" hangingPunct="1">
              <a:spcBef>
                <a:spcPts val="0"/>
              </a:spcBef>
              <a:spcAft>
                <a:spcPts val="0"/>
              </a:spcAft>
              <a:defRPr/>
            </a:pPr>
            <a:endParaRPr lang="pt-BR" sz="1600" dirty="0">
              <a:solidFill>
                <a:prstClr val="black"/>
              </a:solidFill>
              <a:latin typeface="Calibri"/>
              <a:cs typeface="Tahoma" pitchFamily="34" charset="0"/>
            </a:endParaRPr>
          </a:p>
          <a:p>
            <a:pPr algn="just" defTabSz="685800" eaLnBrk="1" fontAlgn="auto" hangingPunct="1">
              <a:spcBef>
                <a:spcPts val="0"/>
              </a:spcBef>
              <a:spcAft>
                <a:spcPts val="0"/>
              </a:spcAft>
              <a:buBlip>
                <a:blip r:embed="rId2"/>
              </a:buBlip>
              <a:defRPr/>
            </a:pPr>
            <a:endParaRPr lang="pt-BR" sz="1600" dirty="0">
              <a:solidFill>
                <a:prstClr val="black"/>
              </a:solidFill>
              <a:latin typeface="Calibri"/>
              <a:cs typeface="Tahoma" pitchFamily="34" charset="0"/>
            </a:endParaRPr>
          </a:p>
          <a:p>
            <a:pPr algn="just" defTabSz="685800" eaLnBrk="1" fontAlgn="auto" hangingPunct="1">
              <a:spcBef>
                <a:spcPts val="0"/>
              </a:spcBef>
              <a:spcAft>
                <a:spcPts val="0"/>
              </a:spcAft>
              <a:buBlip>
                <a:blip r:embed="rId2"/>
              </a:buBlip>
              <a:defRPr/>
            </a:pPr>
            <a:endParaRPr lang="pt-BR" sz="1600" dirty="0">
              <a:solidFill>
                <a:prstClr val="black"/>
              </a:solidFill>
              <a:latin typeface="Calibri"/>
              <a:cs typeface="Tahoma" pitchFamily="34" charset="0"/>
            </a:endParaRPr>
          </a:p>
        </p:txBody>
      </p:sp>
      <p:pic>
        <p:nvPicPr>
          <p:cNvPr id="18" name="Picture 2">
            <a:extLst>
              <a:ext uri="{FF2B5EF4-FFF2-40B4-BE49-F238E27FC236}">
                <a16:creationId xmlns:a16="http://schemas.microsoft.com/office/drawing/2014/main" id="{B8343613-455E-47C1-BFC2-51C7BF7BA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911" y="3867118"/>
            <a:ext cx="20097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www.nano.org.uk/nanomednet/images/stories/Anopheles_stephensi.jpg">
            <a:extLst>
              <a:ext uri="{FF2B5EF4-FFF2-40B4-BE49-F238E27FC236}">
                <a16:creationId xmlns:a16="http://schemas.microsoft.com/office/drawing/2014/main" id="{EF6FAE02-DDA3-4D50-AC92-AA4E62028D49}"/>
              </a:ext>
            </a:extLst>
          </p:cNvPr>
          <p:cNvPicPr>
            <a:picLocks noChangeAspect="1" noChangeArrowheads="1"/>
          </p:cNvPicPr>
          <p:nvPr/>
        </p:nvPicPr>
        <p:blipFill>
          <a:blip r:embed="rId4"/>
          <a:srcRect/>
          <a:stretch>
            <a:fillRect/>
          </a:stretch>
        </p:blipFill>
        <p:spPr bwMode="auto">
          <a:xfrm>
            <a:off x="7113241" y="550090"/>
            <a:ext cx="1771790" cy="1171912"/>
          </a:xfrm>
          <a:prstGeom prst="ellipse">
            <a:avLst/>
          </a:prstGeom>
          <a:noFill/>
        </p:spPr>
      </p:pic>
      <p:pic>
        <p:nvPicPr>
          <p:cNvPr id="21" name="Picture 6" descr="http://www.tulane.edu/~wiser/protozoology/notes/images/triatoma.JPG">
            <a:extLst>
              <a:ext uri="{FF2B5EF4-FFF2-40B4-BE49-F238E27FC236}">
                <a16:creationId xmlns:a16="http://schemas.microsoft.com/office/drawing/2014/main" id="{A72DC5DD-99E0-4B21-AE58-BB738B7A9C3A}"/>
              </a:ext>
            </a:extLst>
          </p:cNvPr>
          <p:cNvPicPr>
            <a:picLocks noChangeAspect="1" noChangeArrowheads="1"/>
          </p:cNvPicPr>
          <p:nvPr/>
        </p:nvPicPr>
        <p:blipFill>
          <a:blip r:embed="rId5"/>
          <a:srcRect/>
          <a:stretch>
            <a:fillRect/>
          </a:stretch>
        </p:blipFill>
        <p:spPr bwMode="auto">
          <a:xfrm>
            <a:off x="8182179" y="2980427"/>
            <a:ext cx="951608" cy="1607337"/>
          </a:xfrm>
          <a:prstGeom prst="round2DiagRect">
            <a:avLst/>
          </a:prstGeom>
          <a:noFill/>
        </p:spPr>
      </p:pic>
      <p:sp>
        <p:nvSpPr>
          <p:cNvPr id="22" name="CaixaDeTexto 3">
            <a:extLst>
              <a:ext uri="{FF2B5EF4-FFF2-40B4-BE49-F238E27FC236}">
                <a16:creationId xmlns:a16="http://schemas.microsoft.com/office/drawing/2014/main" id="{00CF4472-814A-4969-B4DB-7E8515894DC5}"/>
              </a:ext>
            </a:extLst>
          </p:cNvPr>
          <p:cNvSpPr txBox="1">
            <a:spLocks noChangeArrowheads="1"/>
          </p:cNvSpPr>
          <p:nvPr/>
        </p:nvSpPr>
        <p:spPr bwMode="auto">
          <a:xfrm rot="20350310">
            <a:off x="3636442" y="4328525"/>
            <a:ext cx="2290664" cy="92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pt-BR" altLang="pt-BR" sz="1361" b="1" dirty="0">
                <a:solidFill>
                  <a:prstClr val="black"/>
                </a:solidFill>
              </a:rPr>
              <a:t>Contágio</a:t>
            </a:r>
          </a:p>
          <a:p>
            <a:pPr algn="ctr" defTabSz="685800"/>
            <a:r>
              <a:rPr lang="pt-BR" altLang="pt-BR" sz="1361" b="1" dirty="0">
                <a:solidFill>
                  <a:prstClr val="black"/>
                </a:solidFill>
              </a:rPr>
              <a:t>Local de infecção/sintomas</a:t>
            </a:r>
          </a:p>
          <a:p>
            <a:pPr algn="ctr" defTabSz="685800"/>
            <a:r>
              <a:rPr lang="pt-BR" altLang="pt-BR" sz="1361" b="1" dirty="0">
                <a:solidFill>
                  <a:prstClr val="black"/>
                </a:solidFill>
              </a:rPr>
              <a:t>Profilaxia</a:t>
            </a:r>
          </a:p>
        </p:txBody>
      </p:sp>
      <p:sp>
        <p:nvSpPr>
          <p:cNvPr id="4" name="Title 3">
            <a:extLst>
              <a:ext uri="{FF2B5EF4-FFF2-40B4-BE49-F238E27FC236}">
                <a16:creationId xmlns:a16="http://schemas.microsoft.com/office/drawing/2014/main" id="{56786221-9811-45FF-8E44-404C4B74C805}"/>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77569503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1B7EB3D-FD1C-415A-9BCA-1431B57CF54E}"/>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52" name="CaixaDeTexto 6">
            <a:extLst>
              <a:ext uri="{FF2B5EF4-FFF2-40B4-BE49-F238E27FC236}">
                <a16:creationId xmlns:a16="http://schemas.microsoft.com/office/drawing/2014/main" id="{D1773E84-486A-4CFE-9EC5-649B62C5BCFB}"/>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sp>
        <p:nvSpPr>
          <p:cNvPr id="9" name="CaixaDeTexto 8">
            <a:extLst>
              <a:ext uri="{FF2B5EF4-FFF2-40B4-BE49-F238E27FC236}">
                <a16:creationId xmlns:a16="http://schemas.microsoft.com/office/drawing/2014/main" id="{890E26F3-9CE9-4859-88A0-21EC8EA3D9D5}"/>
              </a:ext>
            </a:extLst>
          </p:cNvPr>
          <p:cNvSpPr txBox="1"/>
          <p:nvPr/>
        </p:nvSpPr>
        <p:spPr>
          <a:xfrm>
            <a:off x="214313" y="1143000"/>
            <a:ext cx="8715375" cy="3416300"/>
          </a:xfrm>
          <a:prstGeom prst="rect">
            <a:avLst/>
          </a:prstGeom>
          <a:noFill/>
        </p:spPr>
        <p:txBody>
          <a:bodyPr>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Definição</a:t>
            </a:r>
          </a:p>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endPar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Os vírus são agentes infecciosos </a:t>
            </a:r>
            <a:r>
              <a:rPr kumimoji="0" lang="pt-BR" sz="1800" b="1" i="0" u="none" strike="noStrike" kern="1200" cap="none" spc="0" normalizeH="0" baseline="0" noProof="0" dirty="0">
                <a:ln>
                  <a:noFill/>
                </a:ln>
                <a:solidFill>
                  <a:srgbClr val="FF0000"/>
                </a:solidFill>
                <a:effectLst/>
                <a:uLnTx/>
                <a:uFillTx/>
                <a:latin typeface="Calibri"/>
                <a:ea typeface="+mn-ea"/>
                <a:cs typeface="Tahoma" pitchFamily="34" charset="0"/>
              </a:rPr>
              <a:t>acelulares </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que, fora das células hospedeiras, são inertes,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sem metabolismo próprio</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mas dentro delas, seu ácido nucléico torna-se ativo, podendo se reproduzir.</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4F81BD">
                  <a:lumMod val="50000"/>
                </a:srgbClr>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2) Características Gerais</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800100" marR="0" lvl="1"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Blip>
                <a:blip r:embed="rId3"/>
              </a:buBlip>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Blip>
                <a:blip r:embed="rId3"/>
              </a:buBlip>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p:txBody>
      </p:sp>
      <p:sp>
        <p:nvSpPr>
          <p:cNvPr id="8" name="Retângulo de cantos arredondados 7">
            <a:extLst>
              <a:ext uri="{FF2B5EF4-FFF2-40B4-BE49-F238E27FC236}">
                <a16:creationId xmlns:a16="http://schemas.microsoft.com/office/drawing/2014/main" id="{87E697A1-5632-4F6A-A956-F31AFBA31BF3}"/>
              </a:ext>
            </a:extLst>
          </p:cNvPr>
          <p:cNvSpPr/>
          <p:nvPr/>
        </p:nvSpPr>
        <p:spPr>
          <a:xfrm>
            <a:off x="214313" y="3286125"/>
            <a:ext cx="8715375" cy="3071813"/>
          </a:xfrm>
          <a:prstGeom prst="roundRect">
            <a:avLst/>
          </a:prstGeom>
          <a:solidFill>
            <a:srgbClr val="FFC000">
              <a:alpha val="34000"/>
            </a:srgbClr>
          </a:solidFill>
          <a:ln>
            <a:solidFill>
              <a:schemeClr val="bg2">
                <a:lumMod val="90000"/>
                <a:alpha val="7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aixaDeTexto 9">
            <a:extLst>
              <a:ext uri="{FF2B5EF4-FFF2-40B4-BE49-F238E27FC236}">
                <a16:creationId xmlns:a16="http://schemas.microsoft.com/office/drawing/2014/main" id="{07D1881F-7490-4E54-9959-4FB1F5620DC8}"/>
              </a:ext>
            </a:extLst>
          </p:cNvPr>
          <p:cNvSpPr txBox="1"/>
          <p:nvPr/>
        </p:nvSpPr>
        <p:spPr>
          <a:xfrm>
            <a:off x="428625" y="3500438"/>
            <a:ext cx="8429625" cy="2862262"/>
          </a:xfrm>
          <a:prstGeom prst="rect">
            <a:avLst/>
          </a:prstGeom>
          <a:noFill/>
        </p:spPr>
        <p:txBody>
          <a:bodyPr>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Possuem um envoltório protéico que protege o material genético denominado </a:t>
            </a:r>
            <a:r>
              <a:rPr kumimoji="0" lang="pt-BR" sz="1800" b="1" i="0" u="none" strike="noStrike" kern="1200" cap="none" spc="0" normalizeH="0" baseline="0" noProof="0" dirty="0" err="1">
                <a:ln>
                  <a:noFill/>
                </a:ln>
                <a:solidFill>
                  <a:prstClr val="black"/>
                </a:solidFill>
                <a:effectLst/>
                <a:uLnTx/>
                <a:uFillTx/>
                <a:latin typeface="Calibri"/>
                <a:ea typeface="+mn-ea"/>
                <a:cs typeface="Tahoma" pitchFamily="34" charset="0"/>
              </a:rPr>
              <a:t>capsídeo</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O </a:t>
            </a:r>
            <a:r>
              <a:rPr kumimoji="0" lang="pt-BR" sz="1800" b="0" i="0" u="none" strike="noStrike" kern="1200" cap="none" spc="0" normalizeH="0" baseline="0" noProof="0" dirty="0" err="1">
                <a:ln>
                  <a:noFill/>
                </a:ln>
                <a:solidFill>
                  <a:prstClr val="black"/>
                </a:solidFill>
                <a:effectLst/>
                <a:uLnTx/>
                <a:uFillTx/>
                <a:latin typeface="Calibri"/>
                <a:ea typeface="+mn-ea"/>
                <a:cs typeface="Tahoma" pitchFamily="34" charset="0"/>
              </a:rPr>
              <a:t>capsídeo</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pode ou não ser revestido por um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envelope lipídico </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derivado das membranas celulares.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Possuem um único tipo de ácido nucléico,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DNA </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ou</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 RNA</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Existem vírus com DNA de fita dupla, simples, RNA de fita dupla ou simples.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São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parasitas intracelulares obrigatórios</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Multiplicam-se dentro de células vivas usando a maquinaria de síntese das células.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Não possuem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metabolismo</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Toda energia que utilizam provém da célula hospedeira.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Title 2">
            <a:extLst>
              <a:ext uri="{FF2B5EF4-FFF2-40B4-BE49-F238E27FC236}">
                <a16:creationId xmlns:a16="http://schemas.microsoft.com/office/drawing/2014/main" id="{ACB9838D-051B-410E-BA72-48890BC0F822}"/>
              </a:ext>
            </a:extLst>
          </p:cNvPr>
          <p:cNvSpPr>
            <a:spLocks noGrp="1"/>
          </p:cNvSpPr>
          <p:nvPr>
            <p:ph type="title"/>
          </p:nvPr>
        </p:nvSpPr>
        <p:spPr/>
        <p:txBody>
          <a:bodyPr/>
          <a:lstStyle/>
          <a:p>
            <a:endParaRPr lang="pt-B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F4EA075-8318-4F31-99BF-2F3E5A9438D9}"/>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52" name="CaixaDeTexto 6">
            <a:extLst>
              <a:ext uri="{FF2B5EF4-FFF2-40B4-BE49-F238E27FC236}">
                <a16:creationId xmlns:a16="http://schemas.microsoft.com/office/drawing/2014/main" id="{34B87532-259F-475B-8FFD-F667C9F36B1B}"/>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sp>
        <p:nvSpPr>
          <p:cNvPr id="9" name="CaixaDeTexto 8">
            <a:extLst>
              <a:ext uri="{FF2B5EF4-FFF2-40B4-BE49-F238E27FC236}">
                <a16:creationId xmlns:a16="http://schemas.microsoft.com/office/drawing/2014/main" id="{1CF94C2C-A81A-49E9-BBDC-25F3A6478633}"/>
              </a:ext>
            </a:extLst>
          </p:cNvPr>
          <p:cNvSpPr txBox="1"/>
          <p:nvPr/>
        </p:nvSpPr>
        <p:spPr>
          <a:xfrm>
            <a:off x="214313" y="1143000"/>
            <a:ext cx="8715375" cy="4940300"/>
          </a:xfrm>
          <a:prstGeom prst="rect">
            <a:avLst/>
          </a:prstGeom>
          <a:noFill/>
        </p:spPr>
        <p:txBody>
          <a:bodyPr>
            <a:spAutoFit/>
          </a:bodyPr>
          <a:lstStyle/>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2)  Características Gerais</a:t>
            </a:r>
          </a:p>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endPar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Os vírus são organismos vivos?</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A </a:t>
            </a:r>
            <a:r>
              <a:rPr kumimoji="0" lang="pt-BR" sz="1800" b="1" i="0" u="none" strike="noStrike" kern="1200" cap="none" spc="0" normalizeH="0" baseline="0" noProof="0" dirty="0">
                <a:ln>
                  <a:noFill/>
                </a:ln>
                <a:solidFill>
                  <a:srgbClr val="0070C0"/>
                </a:solidFill>
                <a:effectLst/>
                <a:uLnTx/>
                <a:uFillTx/>
                <a:latin typeface="Calibri"/>
                <a:ea typeface="+mn-ea"/>
                <a:cs typeface="Tahoma" pitchFamily="34" charset="0"/>
              </a:rPr>
              <a:t>vida</a:t>
            </a: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pode ser definida como um complexo de processos resultantes da ação de proteínas codificadas por ácidos nucléicos. Os ácidos nucléicos das células vivas estão em constante atividade.</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Dessa maneira, os vírus </a:t>
            </a:r>
            <a:r>
              <a:rPr kumimoji="0" lang="pt-BR" sz="1700" b="1" i="0" u="none" strike="noStrike" kern="1200" cap="none" spc="0" normalizeH="0" baseline="0" noProof="0" dirty="0">
                <a:ln>
                  <a:noFill/>
                </a:ln>
                <a:solidFill>
                  <a:prstClr val="black"/>
                </a:solidFill>
                <a:effectLst/>
                <a:uLnTx/>
                <a:uFillTx/>
                <a:latin typeface="Calibri"/>
                <a:ea typeface="+mn-ea"/>
                <a:cs typeface="Tahoma" pitchFamily="34" charset="0"/>
              </a:rPr>
              <a:t>não</a:t>
            </a: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são considerados organismos vivos porque são inertes fora das células hospedeiras.</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No entanto, quando penetram em uma célula hospedeira, o ácido nucléico vitral torna-se ativo e funcional.</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	Sob este ponto de vista, os vírus </a:t>
            </a:r>
            <a:r>
              <a:rPr kumimoji="0" lang="pt-BR" sz="1700" b="1" i="0" u="none" strike="noStrike" kern="1200" cap="none" spc="0" normalizeH="0" baseline="0" noProof="0" dirty="0">
                <a:ln>
                  <a:noFill/>
                </a:ln>
                <a:solidFill>
                  <a:prstClr val="black"/>
                </a:solidFill>
                <a:effectLst/>
                <a:uLnTx/>
                <a:uFillTx/>
                <a:latin typeface="Calibri"/>
                <a:ea typeface="+mn-ea"/>
                <a:cs typeface="Tahoma" pitchFamily="34" charset="0"/>
              </a:rPr>
              <a:t>estão vivos </a:t>
            </a:r>
            <a:r>
              <a:rPr kumimoji="0" lang="pt-BR" sz="1700" b="0" i="0" u="none" strike="noStrike" kern="1200" cap="none" spc="0" normalizeH="0" baseline="0" noProof="0" dirty="0">
                <a:ln>
                  <a:noFill/>
                </a:ln>
                <a:solidFill>
                  <a:prstClr val="black"/>
                </a:solidFill>
                <a:effectLst/>
                <a:uLnTx/>
                <a:uFillTx/>
                <a:latin typeface="Calibri"/>
                <a:ea typeface="+mn-ea"/>
                <a:cs typeface="Tahoma" pitchFamily="34" charset="0"/>
              </a:rPr>
              <a:t>quando proliferam dentro da célula hospedeira infectada</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a:t>
            </a:r>
          </a:p>
        </p:txBody>
      </p:sp>
      <p:pic>
        <p:nvPicPr>
          <p:cNvPr id="5125" name="Picture 2">
            <a:extLst>
              <a:ext uri="{FF2B5EF4-FFF2-40B4-BE49-F238E27FC236}">
                <a16:creationId xmlns:a16="http://schemas.microsoft.com/office/drawing/2014/main" id="{5053108F-F47D-4FF3-AC5A-A604D9D5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0001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012EA43A-D480-4737-91FE-AD832CB041BC}"/>
              </a:ext>
            </a:extLst>
          </p:cNvPr>
          <p:cNvSpPr txBox="1"/>
          <p:nvPr/>
        </p:nvSpPr>
        <p:spPr>
          <a:xfrm>
            <a:off x="2143125" y="5715000"/>
            <a:ext cx="4714875"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Considerar ou não os vírus como organismos vivos é uma questão de gosto.</a:t>
            </a:r>
          </a:p>
        </p:txBody>
      </p:sp>
      <p:sp>
        <p:nvSpPr>
          <p:cNvPr id="3" name="Title 2">
            <a:extLst>
              <a:ext uri="{FF2B5EF4-FFF2-40B4-BE49-F238E27FC236}">
                <a16:creationId xmlns:a16="http://schemas.microsoft.com/office/drawing/2014/main" id="{0B6F06AC-3D0A-453F-891C-9737E2820756}"/>
              </a:ext>
            </a:extLst>
          </p:cNvPr>
          <p:cNvSpPr>
            <a:spLocks noGrp="1"/>
          </p:cNvSpPr>
          <p:nvPr>
            <p:ph type="title"/>
          </p:nvPr>
        </p:nvSpPr>
        <p:spPr/>
        <p:txBody>
          <a:bodyPr/>
          <a:lstStyle/>
          <a:p>
            <a:endParaRPr lang="pt-B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F4EA075-8318-4F31-99BF-2F3E5A9438D9}"/>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52" name="CaixaDeTexto 6">
            <a:extLst>
              <a:ext uri="{FF2B5EF4-FFF2-40B4-BE49-F238E27FC236}">
                <a16:creationId xmlns:a16="http://schemas.microsoft.com/office/drawing/2014/main" id="{34B87532-259F-475B-8FFD-F667C9F36B1B}"/>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pic>
        <p:nvPicPr>
          <p:cNvPr id="5125" name="Picture 2">
            <a:extLst>
              <a:ext uri="{FF2B5EF4-FFF2-40B4-BE49-F238E27FC236}">
                <a16:creationId xmlns:a16="http://schemas.microsoft.com/office/drawing/2014/main" id="{5053108F-F47D-4FF3-AC5A-A604D9D5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0001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012EA43A-D480-4737-91FE-AD832CB041BC}"/>
              </a:ext>
            </a:extLst>
          </p:cNvPr>
          <p:cNvSpPr txBox="1"/>
          <p:nvPr/>
        </p:nvSpPr>
        <p:spPr>
          <a:xfrm>
            <a:off x="2143125" y="5715000"/>
            <a:ext cx="4714875"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mn-cs"/>
              </a:rPr>
              <a:t>Considerar ou não os vírus como organismos vivos é uma questão de gosto.</a:t>
            </a:r>
          </a:p>
        </p:txBody>
      </p:sp>
      <p:sp>
        <p:nvSpPr>
          <p:cNvPr id="3" name="Title 2">
            <a:extLst>
              <a:ext uri="{FF2B5EF4-FFF2-40B4-BE49-F238E27FC236}">
                <a16:creationId xmlns:a16="http://schemas.microsoft.com/office/drawing/2014/main" id="{74E47C17-CA76-4D9A-B5E5-41C98C14C303}"/>
              </a:ext>
            </a:extLst>
          </p:cNvPr>
          <p:cNvSpPr>
            <a:spLocks noGrp="1"/>
          </p:cNvSpPr>
          <p:nvPr>
            <p:ph type="title"/>
          </p:nvPr>
        </p:nvSpPr>
        <p:spPr/>
        <p:txBody>
          <a:bodyPr/>
          <a:lstStyle/>
          <a:p>
            <a:endParaRPr lang="pt-BR"/>
          </a:p>
        </p:txBody>
      </p:sp>
      <p:pic>
        <p:nvPicPr>
          <p:cNvPr id="8" name="Picture 1027">
            <a:extLst>
              <a:ext uri="{FF2B5EF4-FFF2-40B4-BE49-F238E27FC236}">
                <a16:creationId xmlns:a16="http://schemas.microsoft.com/office/drawing/2014/main" id="{67A006B5-085D-4EE3-A5C7-6F84D8EFF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58618"/>
            <a:ext cx="7344816" cy="582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134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F11-1a">
            <a:extLst>
              <a:ext uri="{FF2B5EF4-FFF2-40B4-BE49-F238E27FC236}">
                <a16:creationId xmlns:a16="http://schemas.microsoft.com/office/drawing/2014/main" id="{CCFFD1D5-88D0-48AD-A82B-20B35E928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0"/>
            <a:ext cx="3171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319B23FF-0D3C-49F0-B301-AAD9006EEF2B}"/>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2052" name="CaixaDeTexto 6">
            <a:extLst>
              <a:ext uri="{FF2B5EF4-FFF2-40B4-BE49-F238E27FC236}">
                <a16:creationId xmlns:a16="http://schemas.microsoft.com/office/drawing/2014/main" id="{FB4C70EC-9602-45B8-96BF-7EC7F7465EF1}"/>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sp>
        <p:nvSpPr>
          <p:cNvPr id="9" name="CaixaDeTexto 8">
            <a:extLst>
              <a:ext uri="{FF2B5EF4-FFF2-40B4-BE49-F238E27FC236}">
                <a16:creationId xmlns:a16="http://schemas.microsoft.com/office/drawing/2014/main" id="{3F10445A-05E5-4A52-A9C7-D2220BE24923}"/>
              </a:ext>
            </a:extLst>
          </p:cNvPr>
          <p:cNvSpPr txBox="1"/>
          <p:nvPr/>
        </p:nvSpPr>
        <p:spPr>
          <a:xfrm>
            <a:off x="214313" y="1143000"/>
            <a:ext cx="8715375" cy="1200150"/>
          </a:xfrm>
          <a:prstGeom prst="rect">
            <a:avLst/>
          </a:prstGeom>
          <a:noFill/>
        </p:spPr>
        <p:txBody>
          <a:bodyPr>
            <a:spAutoFit/>
          </a:bodyPr>
          <a:lstStyle/>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3)  Estrutura dos vírus</a:t>
            </a:r>
          </a:p>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endPar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a:t>
            </a:r>
            <a:r>
              <a:rPr kumimoji="0" lang="pt-BR" sz="1800" b="1" i="0" u="none" strike="noStrike" kern="1200" cap="none" spc="0" normalizeH="0" baseline="0" noProof="0" dirty="0" err="1">
                <a:ln>
                  <a:noFill/>
                </a:ln>
                <a:solidFill>
                  <a:prstClr val="black"/>
                </a:solidFill>
                <a:effectLst/>
                <a:uLnTx/>
                <a:uFillTx/>
                <a:latin typeface="Calibri"/>
                <a:ea typeface="+mn-ea"/>
                <a:cs typeface="Tahoma" pitchFamily="34" charset="0"/>
              </a:rPr>
              <a:t>Vírion</a:t>
            </a:r>
            <a:r>
              <a:rPr kumimoji="0" lang="pt-BR" sz="1800" b="1" i="0" u="none" strike="noStrike" kern="1200" cap="none" spc="0" normalizeH="0" baseline="0" noProof="0" dirty="0">
                <a:ln>
                  <a:noFill/>
                </a:ln>
                <a:solidFill>
                  <a:prstClr val="black"/>
                </a:solidFill>
                <a:effectLst/>
                <a:uLnTx/>
                <a:uFillTx/>
                <a:latin typeface="Calibri"/>
                <a:ea typeface="+mn-ea"/>
                <a:cs typeface="Tahoma" pitchFamily="34" charset="0"/>
              </a:rPr>
              <a:t> </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Partícula viral completa (</a:t>
            </a:r>
            <a:r>
              <a:rPr kumimoji="0" lang="pt-BR" sz="1800" b="0" i="0" u="none" strike="noStrike" kern="1200" cap="none" spc="0" normalizeH="0" baseline="0" noProof="0" dirty="0">
                <a:ln>
                  <a:noFill/>
                </a:ln>
                <a:solidFill>
                  <a:srgbClr val="FF0000"/>
                </a:solidFill>
                <a:effectLst/>
                <a:uLnTx/>
                <a:uFillTx/>
                <a:latin typeface="Calibri"/>
                <a:ea typeface="+mn-ea"/>
                <a:cs typeface="Tahoma" pitchFamily="34" charset="0"/>
              </a:rPr>
              <a:t>ácido nucléico </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a:t>
            </a:r>
            <a:r>
              <a:rPr kumimoji="0" lang="pt-BR" sz="1800" b="0" i="0" u="none" strike="noStrike" kern="1200" cap="none" spc="0" normalizeH="0" baseline="0" noProof="0" dirty="0" err="1">
                <a:ln>
                  <a:noFill/>
                </a:ln>
                <a:solidFill>
                  <a:srgbClr val="0070C0"/>
                </a:solidFill>
                <a:effectLst/>
                <a:uLnTx/>
                <a:uFillTx/>
                <a:latin typeface="Calibri"/>
                <a:ea typeface="+mn-ea"/>
                <a:cs typeface="Tahoma" pitchFamily="34" charset="0"/>
              </a:rPr>
              <a:t>capsídeo</a:t>
            </a:r>
            <a:r>
              <a:rPr kumimoji="0" lang="pt-BR" sz="1800" b="0" i="0" u="none" strike="noStrike" kern="1200" cap="none" spc="0" normalizeH="0" baseline="0" noProof="0" dirty="0">
                <a:ln>
                  <a:noFill/>
                </a:ln>
                <a:solidFill>
                  <a:srgbClr val="0070C0"/>
                </a:solidFill>
                <a:effectLst/>
                <a:uLnTx/>
                <a:uFillTx/>
                <a:latin typeface="Calibri"/>
                <a:ea typeface="+mn-ea"/>
                <a:cs typeface="Tahoma" pitchFamily="34" charset="0"/>
              </a:rPr>
              <a:t> protéico</a:t>
            </a: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Calibri"/>
                <a:ea typeface="+mn-ea"/>
                <a:cs typeface="Tahoma" pitchFamily="34" charset="0"/>
              </a:rPr>
              <a:t>		    Serve como veículo na transmissão de um hospedeiro para o outro.</a:t>
            </a:r>
          </a:p>
        </p:txBody>
      </p:sp>
      <p:pic>
        <p:nvPicPr>
          <p:cNvPr id="6150" name="Picture 9" descr="F11-1b">
            <a:extLst>
              <a:ext uri="{FF2B5EF4-FFF2-40B4-BE49-F238E27FC236}">
                <a16:creationId xmlns:a16="http://schemas.microsoft.com/office/drawing/2014/main" id="{6034E8BB-589D-4683-8DB1-3A0E7A570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3286125"/>
            <a:ext cx="2390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F11-1c">
            <a:extLst>
              <a:ext uri="{FF2B5EF4-FFF2-40B4-BE49-F238E27FC236}">
                <a16:creationId xmlns:a16="http://schemas.microsoft.com/office/drawing/2014/main" id="{6A1B3B97-DCC8-4960-B0F4-F89956A1E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57563"/>
            <a:ext cx="22240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F11-1d">
            <a:extLst>
              <a:ext uri="{FF2B5EF4-FFF2-40B4-BE49-F238E27FC236}">
                <a16:creationId xmlns:a16="http://schemas.microsoft.com/office/drawing/2014/main" id="{A98B0D39-690D-4843-9374-DC2FEBDE7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038" y="2857500"/>
            <a:ext cx="23669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9DE708BE-4CD2-4650-B465-BFADB7E3237B}"/>
              </a:ext>
            </a:extLst>
          </p:cNvPr>
          <p:cNvSpPr txBox="1"/>
          <p:nvPr/>
        </p:nvSpPr>
        <p:spPr>
          <a:xfrm>
            <a:off x="2643188" y="5857875"/>
            <a:ext cx="4143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Existem vírus de diferentes formas geométricas (helicoidais, poliédricos, </a:t>
            </a:r>
            <a:r>
              <a:rPr kumimoji="0" lang="pt-BR" sz="1600" b="0" i="0" u="none" strike="noStrike" kern="1200" cap="none" spc="0" normalizeH="0" baseline="0" noProof="0" dirty="0" err="1">
                <a:ln>
                  <a:noFill/>
                </a:ln>
                <a:solidFill>
                  <a:prstClr val="black"/>
                </a:solidFill>
                <a:effectLst/>
                <a:uLnTx/>
                <a:uFillTx/>
                <a:latin typeface="Calibri"/>
                <a:ea typeface="+mn-ea"/>
                <a:cs typeface="+mn-cs"/>
              </a:rPr>
              <a:t>icosaédricos</a:t>
            </a:r>
            <a:r>
              <a:rPr kumimoji="0" lang="pt-BR" sz="1600" b="0" i="0" u="none" strike="noStrike" kern="1200" cap="none" spc="0" normalizeH="0" baseline="0" noProof="0" dirty="0">
                <a:ln>
                  <a:noFill/>
                </a:ln>
                <a:solidFill>
                  <a:prstClr val="black"/>
                </a:solidFill>
                <a:effectLst/>
                <a:uLnTx/>
                <a:uFillTx/>
                <a:latin typeface="Calibri"/>
                <a:ea typeface="+mn-ea"/>
                <a:cs typeface="+mn-cs"/>
              </a:rPr>
              <a:t>, cilíndricos...)</a:t>
            </a:r>
          </a:p>
        </p:txBody>
      </p:sp>
      <p:sp>
        <p:nvSpPr>
          <p:cNvPr id="16" name="CaixaDeTexto 15">
            <a:extLst>
              <a:ext uri="{FF2B5EF4-FFF2-40B4-BE49-F238E27FC236}">
                <a16:creationId xmlns:a16="http://schemas.microsoft.com/office/drawing/2014/main" id="{EA8FBAE8-0F87-4619-9846-A39DAC35B219}"/>
              </a:ext>
            </a:extLst>
          </p:cNvPr>
          <p:cNvSpPr txBox="1"/>
          <p:nvPr/>
        </p:nvSpPr>
        <p:spPr>
          <a:xfrm>
            <a:off x="2643188" y="5857875"/>
            <a:ext cx="4143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Podemos classificar os vírus em dois grandes grupos: o grupo dos </a:t>
            </a:r>
            <a:r>
              <a:rPr kumimoji="0" lang="pt-BR" sz="1600" b="1" i="0" u="none" strike="noStrike" kern="1200" cap="none" spc="0" normalizeH="0" baseline="0" noProof="0" dirty="0">
                <a:ln>
                  <a:noFill/>
                </a:ln>
                <a:solidFill>
                  <a:prstClr val="black"/>
                </a:solidFill>
                <a:effectLst/>
                <a:uLnTx/>
                <a:uFillTx/>
                <a:latin typeface="Calibri"/>
                <a:ea typeface="+mn-ea"/>
                <a:cs typeface="+mn-cs"/>
              </a:rPr>
              <a:t>vírus Envelopados </a:t>
            </a:r>
            <a:r>
              <a:rPr kumimoji="0" lang="pt-BR" sz="1600" b="0" i="0" u="none" strike="noStrike" kern="1200" cap="none" spc="0" normalizeH="0" baseline="0" noProof="0" dirty="0">
                <a:ln>
                  <a:noFill/>
                </a:ln>
                <a:solidFill>
                  <a:prstClr val="black"/>
                </a:solidFill>
                <a:effectLst/>
                <a:uLnTx/>
                <a:uFillTx/>
                <a:latin typeface="Calibri"/>
                <a:ea typeface="+mn-ea"/>
                <a:cs typeface="+mn-cs"/>
              </a:rPr>
              <a:t>e o dos </a:t>
            </a:r>
            <a:r>
              <a:rPr kumimoji="0" lang="pt-BR" sz="1600" b="1" i="0" u="none" strike="noStrike" kern="1200" cap="none" spc="0" normalizeH="0" baseline="0" noProof="0" dirty="0">
                <a:ln>
                  <a:noFill/>
                </a:ln>
                <a:solidFill>
                  <a:prstClr val="black"/>
                </a:solidFill>
                <a:effectLst/>
                <a:uLnTx/>
                <a:uFillTx/>
                <a:latin typeface="Calibri"/>
                <a:ea typeface="+mn-ea"/>
                <a:cs typeface="+mn-cs"/>
              </a:rPr>
              <a:t>não Envelopados.</a:t>
            </a:r>
          </a:p>
        </p:txBody>
      </p:sp>
      <p:sp>
        <p:nvSpPr>
          <p:cNvPr id="17" name="CaixaDeTexto 16">
            <a:extLst>
              <a:ext uri="{FF2B5EF4-FFF2-40B4-BE49-F238E27FC236}">
                <a16:creationId xmlns:a16="http://schemas.microsoft.com/office/drawing/2014/main" id="{CF2445BF-A05F-4A9C-96B9-532D248F43A2}"/>
              </a:ext>
            </a:extLst>
          </p:cNvPr>
          <p:cNvSpPr txBox="1"/>
          <p:nvPr/>
        </p:nvSpPr>
        <p:spPr>
          <a:xfrm>
            <a:off x="2643188" y="5857875"/>
            <a:ext cx="4143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No grupo dos </a:t>
            </a:r>
            <a:r>
              <a:rPr kumimoji="0" lang="pt-BR" sz="1600" b="1" i="0" u="none" strike="noStrike" kern="1200" cap="none" spc="0" normalizeH="0" baseline="0" noProof="0" dirty="0">
                <a:ln>
                  <a:noFill/>
                </a:ln>
                <a:solidFill>
                  <a:prstClr val="black"/>
                </a:solidFill>
                <a:effectLst/>
                <a:uLnTx/>
                <a:uFillTx/>
                <a:latin typeface="Calibri"/>
                <a:ea typeface="+mn-ea"/>
                <a:cs typeface="+mn-cs"/>
              </a:rPr>
              <a:t>vírus envelopados </a:t>
            </a:r>
            <a:r>
              <a:rPr kumimoji="0" lang="pt-BR" sz="1600" b="0" i="0" u="none" strike="noStrike" kern="1200" cap="none" spc="0" normalizeH="0" baseline="0" noProof="0" dirty="0">
                <a:ln>
                  <a:noFill/>
                </a:ln>
                <a:solidFill>
                  <a:prstClr val="black"/>
                </a:solidFill>
                <a:effectLst/>
                <a:uLnTx/>
                <a:uFillTx/>
                <a:latin typeface="Calibri"/>
                <a:ea typeface="+mn-ea"/>
                <a:cs typeface="+mn-cs"/>
              </a:rPr>
              <a:t>o </a:t>
            </a:r>
            <a:r>
              <a:rPr kumimoji="0" lang="pt-BR" sz="1600" b="0" i="0" u="none" strike="noStrike" kern="1200" cap="none" spc="0" normalizeH="0" baseline="0" noProof="0" dirty="0" err="1">
                <a:ln>
                  <a:noFill/>
                </a:ln>
                <a:solidFill>
                  <a:prstClr val="black"/>
                </a:solidFill>
                <a:effectLst/>
                <a:uLnTx/>
                <a:uFillTx/>
                <a:latin typeface="Calibri"/>
                <a:ea typeface="+mn-ea"/>
                <a:cs typeface="+mn-cs"/>
              </a:rPr>
              <a:t>capsídeo</a:t>
            </a:r>
            <a:r>
              <a:rPr kumimoji="0" lang="pt-BR" sz="1600" b="0" i="0" u="none" strike="noStrike" kern="1200" cap="none" spc="0" normalizeH="0" baseline="0" noProof="0" dirty="0">
                <a:ln>
                  <a:noFill/>
                </a:ln>
                <a:solidFill>
                  <a:prstClr val="black"/>
                </a:solidFill>
                <a:effectLst/>
                <a:uLnTx/>
                <a:uFillTx/>
                <a:latin typeface="Calibri"/>
                <a:ea typeface="+mn-ea"/>
                <a:cs typeface="+mn-cs"/>
              </a:rPr>
              <a:t> é coberto pelo envelope que é formado quando o vírus é </a:t>
            </a:r>
            <a:r>
              <a:rPr kumimoji="0" lang="pt-BR" sz="1600" b="1" i="0" u="none" strike="noStrike" kern="1200" cap="none" spc="0" normalizeH="0" baseline="0" noProof="0" dirty="0" err="1">
                <a:ln>
                  <a:noFill/>
                </a:ln>
                <a:solidFill>
                  <a:prstClr val="black"/>
                </a:solidFill>
                <a:effectLst/>
                <a:uLnTx/>
                <a:uFillTx/>
                <a:latin typeface="Calibri"/>
                <a:ea typeface="+mn-ea"/>
                <a:cs typeface="+mn-cs"/>
              </a:rPr>
              <a:t>exocitado</a:t>
            </a:r>
            <a:r>
              <a:rPr kumimoji="0" lang="pt-BR" sz="1600" b="0" i="0" u="none" strike="noStrike" kern="1200" cap="none" spc="0" normalizeH="0" baseline="0" noProof="0" dirty="0">
                <a:ln>
                  <a:noFill/>
                </a:ln>
                <a:solidFill>
                  <a:prstClr val="black"/>
                </a:solidFill>
                <a:effectLst/>
                <a:uLnTx/>
                <a:uFillTx/>
                <a:latin typeface="Calibri"/>
                <a:ea typeface="+mn-ea"/>
                <a:cs typeface="+mn-cs"/>
              </a:rPr>
              <a:t> da célula hospedeira.</a:t>
            </a:r>
            <a:endParaRPr kumimoji="0" lang="pt-B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CaixaDeTexto 17">
            <a:extLst>
              <a:ext uri="{FF2B5EF4-FFF2-40B4-BE49-F238E27FC236}">
                <a16:creationId xmlns:a16="http://schemas.microsoft.com/office/drawing/2014/main" id="{78E14A9A-C0D1-4A2E-91F7-4E803904EB12}"/>
              </a:ext>
            </a:extLst>
          </p:cNvPr>
          <p:cNvSpPr txBox="1"/>
          <p:nvPr/>
        </p:nvSpPr>
        <p:spPr>
          <a:xfrm>
            <a:off x="2643188" y="5857875"/>
            <a:ext cx="4143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Dessa maneira, o </a:t>
            </a:r>
            <a:r>
              <a:rPr kumimoji="0" lang="pt-BR" sz="1600" b="1" i="0" u="none" strike="noStrike" kern="1200" cap="none" spc="0" normalizeH="0" baseline="0" noProof="0" dirty="0">
                <a:ln>
                  <a:noFill/>
                </a:ln>
                <a:solidFill>
                  <a:prstClr val="black"/>
                </a:solidFill>
                <a:effectLst/>
                <a:uLnTx/>
                <a:uFillTx/>
                <a:latin typeface="Calibri"/>
                <a:ea typeface="+mn-ea"/>
                <a:cs typeface="+mn-cs"/>
              </a:rPr>
              <a:t>envelope</a:t>
            </a:r>
            <a:r>
              <a:rPr kumimoji="0" lang="pt-BR" sz="1600" b="0" i="0" u="none" strike="noStrike" kern="1200" cap="none" spc="0" normalizeH="0" baseline="0" noProof="0" dirty="0">
                <a:ln>
                  <a:noFill/>
                </a:ln>
                <a:solidFill>
                  <a:prstClr val="black"/>
                </a:solidFill>
                <a:effectLst/>
                <a:uLnTx/>
                <a:uFillTx/>
                <a:latin typeface="Calibri"/>
                <a:ea typeface="+mn-ea"/>
                <a:cs typeface="+mn-cs"/>
              </a:rPr>
              <a:t> é formado por uma porção da </a:t>
            </a:r>
            <a:r>
              <a:rPr kumimoji="0" lang="pt-BR" sz="1600" b="1" i="0" u="none" strike="noStrike" kern="1200" cap="none" spc="0" normalizeH="0" baseline="0" noProof="0" dirty="0">
                <a:ln>
                  <a:noFill/>
                </a:ln>
                <a:solidFill>
                  <a:prstClr val="black"/>
                </a:solidFill>
                <a:effectLst/>
                <a:uLnTx/>
                <a:uFillTx/>
                <a:latin typeface="Calibri"/>
                <a:ea typeface="+mn-ea"/>
                <a:cs typeface="+mn-cs"/>
              </a:rPr>
              <a:t>membrana citoplasmática </a:t>
            </a:r>
            <a:r>
              <a:rPr kumimoji="0" lang="pt-BR" sz="1600" b="0" i="0" u="none" strike="noStrike" kern="1200" cap="none" spc="0" normalizeH="0" baseline="0" noProof="0" dirty="0">
                <a:ln>
                  <a:noFill/>
                </a:ln>
                <a:solidFill>
                  <a:prstClr val="black"/>
                </a:solidFill>
                <a:effectLst/>
                <a:uLnTx/>
                <a:uFillTx/>
                <a:latin typeface="Calibri"/>
                <a:ea typeface="+mn-ea"/>
                <a:cs typeface="+mn-cs"/>
              </a:rPr>
              <a:t>da célula hospedeira.</a:t>
            </a:r>
          </a:p>
        </p:txBody>
      </p:sp>
      <p:sp>
        <p:nvSpPr>
          <p:cNvPr id="19" name="CaixaDeTexto 18">
            <a:extLst>
              <a:ext uri="{FF2B5EF4-FFF2-40B4-BE49-F238E27FC236}">
                <a16:creationId xmlns:a16="http://schemas.microsoft.com/office/drawing/2014/main" id="{9CAE2828-B262-477C-810A-7A5189AD651D}"/>
              </a:ext>
            </a:extLst>
          </p:cNvPr>
          <p:cNvSpPr txBox="1"/>
          <p:nvPr/>
        </p:nvSpPr>
        <p:spPr>
          <a:xfrm>
            <a:off x="2643188" y="5857875"/>
            <a:ext cx="41433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a:ea typeface="+mn-ea"/>
                <a:cs typeface="+mn-cs"/>
              </a:rPr>
              <a:t>No grupo dos </a:t>
            </a:r>
            <a:r>
              <a:rPr kumimoji="0" lang="pt-BR" sz="1600" b="1" i="0" u="none" strike="noStrike" kern="1200" cap="none" spc="0" normalizeH="0" baseline="0" noProof="0" dirty="0">
                <a:ln>
                  <a:noFill/>
                </a:ln>
                <a:solidFill>
                  <a:prstClr val="black"/>
                </a:solidFill>
                <a:effectLst/>
                <a:uLnTx/>
                <a:uFillTx/>
                <a:latin typeface="Calibri"/>
                <a:ea typeface="+mn-ea"/>
                <a:cs typeface="+mn-cs"/>
              </a:rPr>
              <a:t>não envelopados</a:t>
            </a:r>
            <a:r>
              <a:rPr kumimoji="0" lang="pt-BR" sz="1600" b="0" i="0" u="none" strike="noStrike" kern="1200" cap="none" spc="0" normalizeH="0" baseline="0" noProof="0" dirty="0">
                <a:ln>
                  <a:noFill/>
                </a:ln>
                <a:solidFill>
                  <a:prstClr val="black"/>
                </a:solidFill>
                <a:effectLst/>
                <a:uLnTx/>
                <a:uFillTx/>
                <a:latin typeface="Calibri"/>
                <a:ea typeface="+mn-ea"/>
                <a:cs typeface="+mn-cs"/>
              </a:rPr>
              <a:t> o </a:t>
            </a:r>
            <a:r>
              <a:rPr kumimoji="0" lang="pt-BR" sz="1600" b="0" i="0" u="none" strike="noStrike" kern="1200" cap="none" spc="0" normalizeH="0" baseline="0" noProof="0" dirty="0" err="1">
                <a:ln>
                  <a:noFill/>
                </a:ln>
                <a:solidFill>
                  <a:prstClr val="black"/>
                </a:solidFill>
                <a:effectLst/>
                <a:uLnTx/>
                <a:uFillTx/>
                <a:latin typeface="Calibri"/>
                <a:ea typeface="+mn-ea"/>
                <a:cs typeface="+mn-cs"/>
              </a:rPr>
              <a:t>capsídeo</a:t>
            </a:r>
            <a:r>
              <a:rPr kumimoji="0" lang="pt-BR" sz="1600" b="0" i="0" u="none" strike="noStrike" kern="1200" cap="none" spc="0" normalizeH="0" baseline="0" noProof="0" dirty="0">
                <a:ln>
                  <a:noFill/>
                </a:ln>
                <a:solidFill>
                  <a:prstClr val="black"/>
                </a:solidFill>
                <a:effectLst/>
                <a:uLnTx/>
                <a:uFillTx/>
                <a:latin typeface="Calibri"/>
                <a:ea typeface="+mn-ea"/>
                <a:cs typeface="+mn-cs"/>
              </a:rPr>
              <a:t> </a:t>
            </a:r>
            <a:r>
              <a:rPr kumimoji="0" lang="pt-BR" sz="1600" b="1" i="0" u="none" strike="noStrike" kern="1200" cap="none" spc="0" normalizeH="0" baseline="0" noProof="0" dirty="0">
                <a:ln>
                  <a:noFill/>
                </a:ln>
                <a:solidFill>
                  <a:prstClr val="black"/>
                </a:solidFill>
                <a:effectLst/>
                <a:uLnTx/>
                <a:uFillTx/>
                <a:latin typeface="Calibri"/>
                <a:ea typeface="+mn-ea"/>
                <a:cs typeface="+mn-cs"/>
              </a:rPr>
              <a:t>não </a:t>
            </a:r>
            <a:r>
              <a:rPr kumimoji="0" lang="pt-BR" sz="1600" b="0" i="0" u="none" strike="noStrike" kern="1200" cap="none" spc="0" normalizeH="0" baseline="0" noProof="0" dirty="0">
                <a:ln>
                  <a:noFill/>
                </a:ln>
                <a:solidFill>
                  <a:prstClr val="black"/>
                </a:solidFill>
                <a:effectLst/>
                <a:uLnTx/>
                <a:uFillTx/>
                <a:latin typeface="Calibri"/>
                <a:ea typeface="+mn-ea"/>
                <a:cs typeface="+mn-cs"/>
              </a:rPr>
              <a:t>se encontra envolvido pelo </a:t>
            </a:r>
            <a:r>
              <a:rPr kumimoji="0" lang="pt-BR" sz="1600" b="1" i="0" u="none" strike="noStrike" kern="1200" cap="none" spc="0" normalizeH="0" baseline="0" noProof="0" dirty="0">
                <a:ln>
                  <a:noFill/>
                </a:ln>
                <a:solidFill>
                  <a:prstClr val="black"/>
                </a:solidFill>
                <a:effectLst/>
                <a:uLnTx/>
                <a:uFillTx/>
                <a:latin typeface="Calibri"/>
                <a:ea typeface="+mn-ea"/>
                <a:cs typeface="+mn-cs"/>
              </a:rPr>
              <a:t>envelope</a:t>
            </a:r>
            <a:r>
              <a:rPr kumimoji="0" lang="pt-BR" sz="1600" b="0" i="0" u="none" strike="noStrike" kern="1200" cap="none" spc="0" normalizeH="0" baseline="0" noProof="0" dirty="0">
                <a:ln>
                  <a:noFill/>
                </a:ln>
                <a:solidFill>
                  <a:prstClr val="black"/>
                </a:solidFill>
                <a:effectLst/>
                <a:uLnTx/>
                <a:uFillTx/>
                <a:latin typeface="Calibri"/>
                <a:ea typeface="+mn-ea"/>
                <a:cs typeface="+mn-cs"/>
              </a:rPr>
              <a:t>, dessa maneira dizemos que o vírus é nu.</a:t>
            </a:r>
          </a:p>
        </p:txBody>
      </p:sp>
      <p:sp>
        <p:nvSpPr>
          <p:cNvPr id="22" name="CaixaDeTexto 21">
            <a:extLst>
              <a:ext uri="{FF2B5EF4-FFF2-40B4-BE49-F238E27FC236}">
                <a16:creationId xmlns:a16="http://schemas.microsoft.com/office/drawing/2014/main" id="{5D6C8FAB-1F75-4208-AB3E-95F57D50E2CA}"/>
              </a:ext>
            </a:extLst>
          </p:cNvPr>
          <p:cNvSpPr txBox="1"/>
          <p:nvPr/>
        </p:nvSpPr>
        <p:spPr>
          <a:xfrm>
            <a:off x="4857750" y="2571750"/>
            <a:ext cx="3000375"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a:ea typeface="+mn-ea"/>
                <a:cs typeface="+mn-cs"/>
              </a:rPr>
              <a:t>O vírus da gripe é um exemplo de vírus envelopado.</a:t>
            </a:r>
          </a:p>
        </p:txBody>
      </p:sp>
      <p:sp>
        <p:nvSpPr>
          <p:cNvPr id="24" name="CaixaDeTexto 23">
            <a:extLst>
              <a:ext uri="{FF2B5EF4-FFF2-40B4-BE49-F238E27FC236}">
                <a16:creationId xmlns:a16="http://schemas.microsoft.com/office/drawing/2014/main" id="{511F0C9E-7E39-4783-9DBC-6EE15D5A458C}"/>
              </a:ext>
            </a:extLst>
          </p:cNvPr>
          <p:cNvSpPr txBox="1"/>
          <p:nvPr/>
        </p:nvSpPr>
        <p:spPr>
          <a:xfrm>
            <a:off x="1143000" y="2428875"/>
            <a:ext cx="3000375"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a:ea typeface="+mn-ea"/>
                <a:cs typeface="+mn-cs"/>
              </a:rPr>
              <a:t>Os demais são exemplos de vírus não envelopados.</a:t>
            </a:r>
          </a:p>
        </p:txBody>
      </p:sp>
      <p:cxnSp>
        <p:nvCxnSpPr>
          <p:cNvPr id="27" name="Conector de seta reta 26">
            <a:extLst>
              <a:ext uri="{FF2B5EF4-FFF2-40B4-BE49-F238E27FC236}">
                <a16:creationId xmlns:a16="http://schemas.microsoft.com/office/drawing/2014/main" id="{A95AAA81-B992-48FE-B7EF-40DA8860AB5F}"/>
              </a:ext>
            </a:extLst>
          </p:cNvPr>
          <p:cNvCxnSpPr/>
          <p:nvPr/>
        </p:nvCxnSpPr>
        <p:spPr>
          <a:xfrm rot="5400000">
            <a:off x="2321719" y="3036094"/>
            <a:ext cx="500063"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ector de seta reta 28">
            <a:extLst>
              <a:ext uri="{FF2B5EF4-FFF2-40B4-BE49-F238E27FC236}">
                <a16:creationId xmlns:a16="http://schemas.microsoft.com/office/drawing/2014/main" id="{5164EBED-AE4D-45EB-B119-2B07CFFDDC31}"/>
              </a:ext>
            </a:extLst>
          </p:cNvPr>
          <p:cNvCxnSpPr/>
          <p:nvPr/>
        </p:nvCxnSpPr>
        <p:spPr>
          <a:xfrm rot="16200000" flipH="1">
            <a:off x="2821781" y="3036094"/>
            <a:ext cx="500063"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ector de seta reta 31">
            <a:extLst>
              <a:ext uri="{FF2B5EF4-FFF2-40B4-BE49-F238E27FC236}">
                <a16:creationId xmlns:a16="http://schemas.microsoft.com/office/drawing/2014/main" id="{B39B6F28-FA6E-49BA-8F7A-674A844FE9BA}"/>
              </a:ext>
            </a:extLst>
          </p:cNvPr>
          <p:cNvCxnSpPr/>
          <p:nvPr/>
        </p:nvCxnSpPr>
        <p:spPr>
          <a:xfrm rot="5400000">
            <a:off x="5786438" y="3286125"/>
            <a:ext cx="642938" cy="3571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itle 2">
            <a:extLst>
              <a:ext uri="{FF2B5EF4-FFF2-40B4-BE49-F238E27FC236}">
                <a16:creationId xmlns:a16="http://schemas.microsoft.com/office/drawing/2014/main" id="{351F012D-A596-4EAB-9BC5-2D4F582B6952}"/>
              </a:ext>
            </a:extLst>
          </p:cNvPr>
          <p:cNvSpPr>
            <a:spLocks noGrp="1"/>
          </p:cNvSpPr>
          <p:nvPr>
            <p:ph type="title"/>
          </p:nvPr>
        </p:nvSpPr>
        <p:spPr/>
        <p:txBody>
          <a:bodyPr/>
          <a:lstStyle/>
          <a:p>
            <a:endParaRPr lang="pt-B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 name="Imagem 1">
            <a:extLst>
              <a:ext uri="{FF2B5EF4-FFF2-40B4-BE49-F238E27FC236}">
                <a16:creationId xmlns:a16="http://schemas.microsoft.com/office/drawing/2014/main" id="{049BE57E-E3AD-4E51-8A4E-E6E73B8C30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2527" y="0"/>
            <a:ext cx="3949953" cy="6858000"/>
          </a:xfrm>
          <a:prstGeom prst="rect">
            <a:avLst/>
          </a:prstGeom>
          <a:ln>
            <a:noFill/>
          </a:ln>
          <a:effectLst>
            <a:outerShdw blurRad="292100" dist="139700" dir="2700000" algn="tl" rotWithShape="0">
              <a:srgbClr val="333333">
                <a:alpha val="65000"/>
              </a:srgbClr>
            </a:outerShdw>
          </a:effectLst>
        </p:spPr>
      </p:pic>
      <p:pic>
        <p:nvPicPr>
          <p:cNvPr id="1030" name="Picture 6" descr="Educação: estudantes preparam-se para segundo domingo do Enem | Notícias">
            <a:extLst>
              <a:ext uri="{FF2B5EF4-FFF2-40B4-BE49-F238E27FC236}">
                <a16:creationId xmlns:a16="http://schemas.microsoft.com/office/drawing/2014/main" id="{DD60F77F-6D96-4F3F-9DB5-6F1AC4DC8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2" t="11252" r="1001" b="7778"/>
          <a:stretch/>
        </p:blipFill>
        <p:spPr bwMode="auto">
          <a:xfrm>
            <a:off x="323528" y="0"/>
            <a:ext cx="427964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52223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1F9B946-AEAB-44F2-B711-E6F3BC93EE6B}"/>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aixaDeTexto 6">
            <a:extLst>
              <a:ext uri="{FF2B5EF4-FFF2-40B4-BE49-F238E27FC236}">
                <a16:creationId xmlns:a16="http://schemas.microsoft.com/office/drawing/2014/main" id="{72C67692-8F05-40A6-B40C-9DFFEDB7FFC6}"/>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sp>
        <p:nvSpPr>
          <p:cNvPr id="6" name="Text Box 2">
            <a:extLst>
              <a:ext uri="{FF2B5EF4-FFF2-40B4-BE49-F238E27FC236}">
                <a16:creationId xmlns:a16="http://schemas.microsoft.com/office/drawing/2014/main" id="{49B873F8-85FC-4F4A-8F16-B8154A9A6487}"/>
              </a:ext>
            </a:extLst>
          </p:cNvPr>
          <p:cNvSpPr txBox="1">
            <a:spLocks noChangeArrowheads="1"/>
          </p:cNvSpPr>
          <p:nvPr/>
        </p:nvSpPr>
        <p:spPr bwMode="auto">
          <a:xfrm>
            <a:off x="214313" y="1214438"/>
            <a:ext cx="4643437" cy="36988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pt-BR" sz="1800" b="1" dirty="0">
                <a:solidFill>
                  <a:srgbClr val="4F81BD">
                    <a:lumMod val="50000"/>
                  </a:srgbClr>
                </a:solidFill>
                <a:latin typeface="Tahoma" pitchFamily="34" charset="0"/>
                <a:cs typeface="Tahoma" pitchFamily="34" charset="0"/>
              </a:rPr>
              <a:t>4</a:t>
            </a: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 Tipos de Vírus</a:t>
            </a:r>
          </a:p>
        </p:txBody>
      </p:sp>
      <p:pic>
        <p:nvPicPr>
          <p:cNvPr id="5122" name="Picture 2" descr="1 VÍRUS DEFINIÇÃO Os vírus são entidades infecciosas não celulares cujo  genoma pode ser de DNA ou RNA. Replicam-se somente em células vivas,  utilizando. - ppt carregar">
            <a:extLst>
              <a:ext uri="{FF2B5EF4-FFF2-40B4-BE49-F238E27FC236}">
                <a16:creationId xmlns:a16="http://schemas.microsoft.com/office/drawing/2014/main" id="{E857A990-6F3D-4BA1-B55A-F890E3617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857" y="1930598"/>
            <a:ext cx="6092484" cy="45693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n em Microbiologia">
            <a:extLst>
              <a:ext uri="{FF2B5EF4-FFF2-40B4-BE49-F238E27FC236}">
                <a16:creationId xmlns:a16="http://schemas.microsoft.com/office/drawing/2014/main" id="{53939B4F-B243-45F8-8863-1AD788F4A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11765"/>
            <a:ext cx="5106987"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biologomaníacos | Apaixonados por biologia">
            <a:extLst>
              <a:ext uri="{FF2B5EF4-FFF2-40B4-BE49-F238E27FC236}">
                <a16:creationId xmlns:a16="http://schemas.microsoft.com/office/drawing/2014/main" id="{64D3BA42-36FE-4B8C-83F2-D3009F44C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51" y="1930598"/>
            <a:ext cx="2706687" cy="41390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BDEB5E-CF29-4FD0-A11A-ABA8D0DA29F4}"/>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743025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1F9B946-AEAB-44F2-B711-E6F3BC93EE6B}"/>
              </a:ext>
            </a:extLst>
          </p:cNvPr>
          <p:cNvSpPr/>
          <p:nvPr/>
        </p:nvSpPr>
        <p:spPr>
          <a:xfrm>
            <a:off x="0" y="0"/>
            <a:ext cx="914400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aixaDeTexto 6">
            <a:extLst>
              <a:ext uri="{FF2B5EF4-FFF2-40B4-BE49-F238E27FC236}">
                <a16:creationId xmlns:a16="http://schemas.microsoft.com/office/drawing/2014/main" id="{72C67692-8F05-40A6-B40C-9DFFEDB7FFC6}"/>
              </a:ext>
            </a:extLst>
          </p:cNvPr>
          <p:cNvSpPr txBox="1">
            <a:spLocks noChangeArrowheads="1"/>
          </p:cNvSpPr>
          <p:nvPr/>
        </p:nvSpPr>
        <p:spPr bwMode="auto">
          <a:xfrm>
            <a:off x="357188" y="0"/>
            <a:ext cx="8358187" cy="830263"/>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itchFamily="34" charset="0"/>
                <a:ea typeface="+mn-ea"/>
                <a:cs typeface="Arial" panose="020B0604020202020204" pitchFamily="34" charset="0"/>
              </a:rPr>
              <a:t>Vírus e Doenças Associadas</a:t>
            </a:r>
          </a:p>
        </p:txBody>
      </p:sp>
      <p:sp>
        <p:nvSpPr>
          <p:cNvPr id="6" name="Text Box 2">
            <a:extLst>
              <a:ext uri="{FF2B5EF4-FFF2-40B4-BE49-F238E27FC236}">
                <a16:creationId xmlns:a16="http://schemas.microsoft.com/office/drawing/2014/main" id="{49B873F8-85FC-4F4A-8F16-B8154A9A6487}"/>
              </a:ext>
            </a:extLst>
          </p:cNvPr>
          <p:cNvSpPr txBox="1">
            <a:spLocks noChangeArrowheads="1"/>
          </p:cNvSpPr>
          <p:nvPr/>
        </p:nvSpPr>
        <p:spPr bwMode="auto">
          <a:xfrm>
            <a:off x="214313" y="1214438"/>
            <a:ext cx="5797847" cy="3693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pt-BR" sz="1800" b="1" dirty="0">
                <a:solidFill>
                  <a:srgbClr val="4F81BD">
                    <a:lumMod val="50000"/>
                  </a:srgbClr>
                </a:solidFill>
                <a:latin typeface="Tahoma" pitchFamily="34" charset="0"/>
                <a:cs typeface="Tahoma" pitchFamily="34" charset="0"/>
              </a:rPr>
              <a:t>4</a:t>
            </a:r>
            <a:r>
              <a:rPr kumimoji="0" lang="pt-BR" sz="1800" b="1" i="0" u="none" strike="noStrike" kern="1200" cap="none" spc="0" normalizeH="0" baseline="0" noProof="0" dirty="0">
                <a:ln>
                  <a:noFill/>
                </a:ln>
                <a:solidFill>
                  <a:srgbClr val="4F81BD">
                    <a:lumMod val="50000"/>
                  </a:srgbClr>
                </a:solidFill>
                <a:effectLst/>
                <a:uLnTx/>
                <a:uFillTx/>
                <a:latin typeface="Tahoma" pitchFamily="34" charset="0"/>
                <a:ea typeface="+mn-ea"/>
                <a:cs typeface="Tahoma" pitchFamily="34" charset="0"/>
              </a:rPr>
              <a:t>) Tipos de Vírus de RNA - &gt;75% dos Vírus</a:t>
            </a:r>
          </a:p>
        </p:txBody>
      </p:sp>
      <p:pic>
        <p:nvPicPr>
          <p:cNvPr id="4100" name="Picture 4" descr="Doenças parasitárias - Parte I">
            <a:extLst>
              <a:ext uri="{FF2B5EF4-FFF2-40B4-BE49-F238E27FC236}">
                <a16:creationId xmlns:a16="http://schemas.microsoft.com/office/drawing/2014/main" id="{4C45BB4C-7DAE-4978-B8E5-EC27A88D9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095" y="1583770"/>
            <a:ext cx="6517009" cy="5189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153B2A-6CD4-4B00-88E9-E48BC68792C1}"/>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81860948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07B8-D594-4C6E-B640-81D64875DC9A}"/>
              </a:ext>
            </a:extLst>
          </p:cNvPr>
          <p:cNvSpPr>
            <a:spLocks noGrp="1"/>
          </p:cNvSpPr>
          <p:nvPr>
            <p:ph type="title"/>
          </p:nvPr>
        </p:nvSpPr>
        <p:spPr>
          <a:xfrm>
            <a:off x="755576" y="3789040"/>
            <a:ext cx="7010400" cy="1143000"/>
          </a:xfrm>
        </p:spPr>
        <p:txBody>
          <a:bodyPr/>
          <a:lstStyle/>
          <a:p>
            <a:r>
              <a:rPr lang="en-US" dirty="0"/>
              <a:t>?!?!?</a:t>
            </a:r>
            <a:endParaRPr lang="pt-BR" dirty="0"/>
          </a:p>
        </p:txBody>
      </p:sp>
      <p:pic>
        <p:nvPicPr>
          <p:cNvPr id="19458" name="Picture 2" descr="Reflexões Biogeográficas acerca da origem, hipóteses, dispersão e  distribuição dos Sars-CoV-2 (Corona Vírus)&quot; | Vargas | Geografia Ensino &amp;  Pesquisa">
            <a:extLst>
              <a:ext uri="{FF2B5EF4-FFF2-40B4-BE49-F238E27FC236}">
                <a16:creationId xmlns:a16="http://schemas.microsoft.com/office/drawing/2014/main" id="{95D3B5DC-0D37-4DCA-8B80-554E4F620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4521"/>
            <a:ext cx="5248613" cy="648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9802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560" y="313894"/>
            <a:ext cx="7010400" cy="1143000"/>
          </a:xfrm>
        </p:spPr>
        <p:txBody>
          <a:bodyPr/>
          <a:lstStyle/>
          <a:p>
            <a:r>
              <a:rPr lang="pt-BR" altLang="pt-BR" sz="3600" b="1" dirty="0" err="1">
                <a:latin typeface="Garamond" panose="02020404030301010803" pitchFamily="18" charset="0"/>
              </a:rPr>
              <a:t>Viroides</a:t>
            </a:r>
            <a:endParaRPr lang="pt-BR" altLang="pt-BR" sz="3600" b="1" dirty="0">
              <a:latin typeface="Garamond" panose="02020404030301010803" pitchFamily="18" charset="0"/>
            </a:endParaRPr>
          </a:p>
        </p:txBody>
      </p:sp>
      <p:sp>
        <p:nvSpPr>
          <p:cNvPr id="2" name="Espaço Reservado para Conteúdo 1"/>
          <p:cNvSpPr>
            <a:spLocks noGrp="1"/>
          </p:cNvSpPr>
          <p:nvPr>
            <p:ph sz="half" idx="4294967295"/>
          </p:nvPr>
        </p:nvSpPr>
        <p:spPr>
          <a:xfrm>
            <a:off x="435282" y="1556792"/>
            <a:ext cx="4038600" cy="4433888"/>
          </a:xfrm>
        </p:spPr>
        <p:txBody>
          <a:bodyPr/>
          <a:lstStyle/>
          <a:p>
            <a:r>
              <a:rPr lang="pt-BR" dirty="0"/>
              <a:t>Ausência de capsula proteica.</a:t>
            </a:r>
          </a:p>
        </p:txBody>
      </p:sp>
      <p:pic>
        <p:nvPicPr>
          <p:cNvPr id="68612" name="Picture 4" descr="Resultado de imagem para viro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624" y="2920069"/>
            <a:ext cx="6228804" cy="3564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14" name="Picture 6" descr="Resultado de imagem para viroides ausencia de capsula"/>
          <p:cNvPicPr>
            <a:picLocks noChangeAspect="1" noChangeArrowheads="1"/>
          </p:cNvPicPr>
          <p:nvPr/>
        </p:nvPicPr>
        <p:blipFill rotWithShape="1">
          <a:blip r:embed="rId3">
            <a:extLst>
              <a:ext uri="{28A0092B-C50C-407E-A947-70E740481C1C}">
                <a14:useLocalDpi xmlns:a14="http://schemas.microsoft.com/office/drawing/2010/main" val="0"/>
              </a:ext>
            </a:extLst>
          </a:blip>
          <a:srcRect b="39156"/>
          <a:stretch/>
        </p:blipFill>
        <p:spPr bwMode="auto">
          <a:xfrm>
            <a:off x="4503564" y="1456894"/>
            <a:ext cx="4352528" cy="104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892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560" y="261223"/>
            <a:ext cx="7010400" cy="1143000"/>
          </a:xfrm>
        </p:spPr>
        <p:txBody>
          <a:bodyPr/>
          <a:lstStyle/>
          <a:p>
            <a:r>
              <a:rPr lang="pt-BR" altLang="pt-BR" sz="3600" b="1" dirty="0">
                <a:latin typeface="Garamond" panose="02020404030301010803" pitchFamily="18" charset="0"/>
              </a:rPr>
              <a:t>Príons (</a:t>
            </a:r>
            <a:r>
              <a:rPr lang="pt-BR" altLang="pt-BR" sz="3600" b="1" dirty="0" err="1">
                <a:latin typeface="Garamond" panose="02020404030301010803" pitchFamily="18" charset="0"/>
              </a:rPr>
              <a:t>Proteinaceus</a:t>
            </a:r>
            <a:r>
              <a:rPr lang="pt-BR" altLang="pt-BR" sz="3600" b="1" dirty="0">
                <a:latin typeface="Garamond" panose="02020404030301010803" pitchFamily="18" charset="0"/>
              </a:rPr>
              <a:t> </a:t>
            </a:r>
            <a:r>
              <a:rPr lang="pt-BR" altLang="pt-BR" sz="3600" b="1" dirty="0" err="1">
                <a:latin typeface="Garamond" panose="02020404030301010803" pitchFamily="18" charset="0"/>
              </a:rPr>
              <a:t>infections</a:t>
            </a:r>
            <a:r>
              <a:rPr lang="pt-BR" altLang="pt-BR" sz="3600" b="1" dirty="0">
                <a:latin typeface="Garamond" panose="02020404030301010803" pitchFamily="18" charset="0"/>
              </a:rPr>
              <a:t> </a:t>
            </a:r>
            <a:r>
              <a:rPr lang="pt-BR" altLang="pt-BR" sz="3600" b="1" dirty="0" err="1">
                <a:latin typeface="Garamond" panose="02020404030301010803" pitchFamily="18" charset="0"/>
              </a:rPr>
              <a:t>only</a:t>
            </a:r>
            <a:r>
              <a:rPr lang="pt-BR" altLang="pt-BR" sz="3600" b="1" dirty="0">
                <a:latin typeface="Garamond" panose="02020404030301010803" pitchFamily="18" charset="0"/>
              </a:rPr>
              <a:t> </a:t>
            </a:r>
            <a:r>
              <a:rPr lang="pt-BR" altLang="pt-BR" sz="3600" b="1" dirty="0" err="1">
                <a:latin typeface="Garamond" panose="02020404030301010803" pitchFamily="18" charset="0"/>
              </a:rPr>
              <a:t>particle</a:t>
            </a:r>
            <a:r>
              <a:rPr lang="pt-BR" altLang="pt-BR" sz="3600" b="1" dirty="0">
                <a:latin typeface="Garamond" panose="02020404030301010803" pitchFamily="18" charset="0"/>
              </a:rPr>
              <a:t>)</a:t>
            </a:r>
          </a:p>
        </p:txBody>
      </p:sp>
      <p:sp>
        <p:nvSpPr>
          <p:cNvPr id="2" name="Espaço Reservado para Conteúdo 1"/>
          <p:cNvSpPr>
            <a:spLocks noGrp="1"/>
          </p:cNvSpPr>
          <p:nvPr>
            <p:ph sz="half" idx="4294967295"/>
          </p:nvPr>
        </p:nvSpPr>
        <p:spPr>
          <a:xfrm>
            <a:off x="432817" y="1772816"/>
            <a:ext cx="4788024" cy="4433888"/>
          </a:xfrm>
        </p:spPr>
        <p:txBody>
          <a:bodyPr/>
          <a:lstStyle/>
          <a:p>
            <a:r>
              <a:rPr lang="pt-BR" b="1" dirty="0"/>
              <a:t>Proteínas infeccionas</a:t>
            </a:r>
          </a:p>
          <a:p>
            <a:pPr lvl="1"/>
            <a:r>
              <a:rPr lang="pt-BR" dirty="0"/>
              <a:t>Doença de </a:t>
            </a:r>
            <a:r>
              <a:rPr lang="pt-BR" dirty="0" err="1"/>
              <a:t>Kuru</a:t>
            </a:r>
            <a:endParaRPr lang="pt-BR" dirty="0"/>
          </a:p>
          <a:p>
            <a:pPr lvl="1"/>
            <a:r>
              <a:rPr lang="pt-BR" dirty="0"/>
              <a:t>Vaca louca</a:t>
            </a:r>
          </a:p>
          <a:p>
            <a:pPr lvl="1"/>
            <a:r>
              <a:rPr lang="pt-BR" dirty="0" err="1"/>
              <a:t>Scrapie</a:t>
            </a:r>
            <a:endParaRPr lang="pt-BR" dirty="0"/>
          </a:p>
        </p:txBody>
      </p:sp>
      <p:pic>
        <p:nvPicPr>
          <p:cNvPr id="69634" name="Picture 2" descr="Resultado de imagem para PrÃ­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980728"/>
            <a:ext cx="1970646" cy="1970646"/>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41" y="4327574"/>
            <a:ext cx="4573245" cy="2134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9638" name="Picture 6" descr="Resultado de imagem para vaca lou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181395"/>
            <a:ext cx="3121639" cy="3371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1282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6" name="CaixaDeTexto 8">
            <a:extLst>
              <a:ext uri="{FF2B5EF4-FFF2-40B4-BE49-F238E27FC236}">
                <a16:creationId xmlns:a16="http://schemas.microsoft.com/office/drawing/2014/main" id="{25ED0A61-9B33-4100-90EC-C3E5DFF278BD}"/>
              </a:ext>
            </a:extLst>
          </p:cNvPr>
          <p:cNvSpPr txBox="1"/>
          <p:nvPr/>
        </p:nvSpPr>
        <p:spPr>
          <a:xfrm>
            <a:off x="1303734" y="438153"/>
            <a:ext cx="6536531" cy="2015936"/>
          </a:xfrm>
          <a:prstGeom prst="rect">
            <a:avLst/>
          </a:prstGeom>
          <a:noFill/>
        </p:spPr>
        <p:txBody>
          <a:bodyPr>
            <a:spAutoFit/>
          </a:bodyPr>
          <a:lstStyle/>
          <a:p>
            <a:pPr marL="257175" indent="-257175" algn="just" defTabSz="685800" eaLnBrk="1" fontAlgn="auto" hangingPunct="1">
              <a:spcBef>
                <a:spcPts val="0"/>
              </a:spcBef>
              <a:spcAft>
                <a:spcPts val="0"/>
              </a:spcAft>
              <a:defRPr/>
            </a:pPr>
            <a:r>
              <a:rPr lang="pt-BR" sz="1800" b="1" dirty="0">
                <a:solidFill>
                  <a:srgbClr val="FF0000"/>
                </a:solidFill>
                <a:latin typeface="Tahoma" pitchFamily="34" charset="0"/>
                <a:cs typeface="Tahoma" pitchFamily="34" charset="0"/>
              </a:rPr>
              <a:t>Principais doenças </a:t>
            </a:r>
            <a:r>
              <a:rPr lang="pt-BR" sz="2000" b="1" dirty="0">
                <a:solidFill>
                  <a:srgbClr val="FF0000"/>
                </a:solidFill>
                <a:latin typeface="Tahoma" pitchFamily="34" charset="0"/>
                <a:cs typeface="Tahoma" pitchFamily="34" charset="0"/>
              </a:rPr>
              <a:t>causadas</a:t>
            </a:r>
            <a:r>
              <a:rPr lang="pt-BR" sz="1800" b="1" dirty="0">
                <a:solidFill>
                  <a:srgbClr val="FF0000"/>
                </a:solidFill>
                <a:latin typeface="Tahoma" pitchFamily="34" charset="0"/>
                <a:cs typeface="Tahoma" pitchFamily="34" charset="0"/>
              </a:rPr>
              <a:t> por Vírus</a:t>
            </a:r>
          </a:p>
          <a:p>
            <a:pPr marL="257175" indent="-257175" algn="just" defTabSz="685800" eaLnBrk="1" fontAlgn="auto" hangingPunct="1">
              <a:spcBef>
                <a:spcPts val="0"/>
              </a:spcBef>
              <a:spcAft>
                <a:spcPts val="0"/>
              </a:spcAft>
              <a:defRPr/>
            </a:pPr>
            <a:endParaRPr lang="pt-BR" sz="900" dirty="0">
              <a:solidFill>
                <a:prstClr val="black"/>
              </a:solidFill>
              <a:latin typeface="Calibri"/>
              <a:cs typeface="Tahoma" pitchFamily="34" charset="0"/>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600075" lvl="1" indent="-257175" algn="just" defTabSz="685800" eaLnBrk="1" fontAlgn="auto" hangingPunct="1">
              <a:spcBef>
                <a:spcPts val="0"/>
              </a:spcBef>
              <a:spcAft>
                <a:spcPts val="0"/>
              </a:spcAft>
              <a:defRPr/>
            </a:pPr>
            <a:endParaRPr lang="pt-BR" sz="600" dirty="0">
              <a:solidFill>
                <a:prstClr val="black"/>
              </a:solidFill>
              <a:latin typeface="Calibri"/>
              <a:cs typeface="Tahoma" pitchFamily="34" charset="0"/>
            </a:endParaRPr>
          </a:p>
          <a:p>
            <a:pPr marL="600075" lvl="1" indent="-257175" algn="just" defTabSz="685800" eaLnBrk="1" fontAlgn="auto" hangingPunct="1">
              <a:spcBef>
                <a:spcPts val="0"/>
              </a:spcBef>
              <a:spcAft>
                <a:spcPts val="0"/>
              </a:spcAft>
              <a:defRPr/>
            </a:pPr>
            <a:endParaRPr lang="pt-BR" sz="18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800" b="1" dirty="0">
                <a:solidFill>
                  <a:srgbClr val="4F81BD">
                    <a:lumMod val="50000"/>
                  </a:srgbClr>
                </a:solidFill>
                <a:latin typeface="Tahoma" pitchFamily="34" charset="0"/>
                <a:cs typeface="Tahoma" pitchFamily="34" charset="0"/>
              </a:rPr>
              <a:t>	</a:t>
            </a:r>
            <a:endParaRPr lang="pt-BR" sz="1800" dirty="0">
              <a:solidFill>
                <a:prstClr val="black"/>
              </a:solidFill>
              <a:latin typeface="Tahoma" pitchFamily="34" charset="0"/>
              <a:cs typeface="Tahoma" pitchFamily="34" charset="0"/>
            </a:endParaRPr>
          </a:p>
        </p:txBody>
      </p:sp>
      <p:sp>
        <p:nvSpPr>
          <p:cNvPr id="17" name="Rectangle 2">
            <a:extLst>
              <a:ext uri="{FF2B5EF4-FFF2-40B4-BE49-F238E27FC236}">
                <a16:creationId xmlns:a16="http://schemas.microsoft.com/office/drawing/2014/main" id="{F2B61E0D-2335-45E9-A788-48FAC16390F3}"/>
              </a:ext>
            </a:extLst>
          </p:cNvPr>
          <p:cNvSpPr txBox="1">
            <a:spLocks noChangeArrowheads="1"/>
          </p:cNvSpPr>
          <p:nvPr/>
        </p:nvSpPr>
        <p:spPr bwMode="auto">
          <a:xfrm>
            <a:off x="1706534" y="993393"/>
            <a:ext cx="5625467" cy="357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16801" rIns="68580" bIns="34290" numCol="2" anchor="t" anchorCtr="0" compatLnSpc="1">
            <a:prstTxWarp prst="textNoShape">
              <a:avLst/>
            </a:prstTxWarp>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CATAPORA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RUBÉOLA </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HEPATITES (A, B e C)</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a:t>
            </a:r>
            <a:r>
              <a:rPr lang="pt-BR" sz="1905" b="1" i="1" dirty="0">
                <a:solidFill>
                  <a:srgbClr val="FF0000"/>
                </a:solidFill>
                <a:latin typeface="Calibri" panose="020F0502020204030204"/>
              </a:rPr>
              <a:t>AIDS</a:t>
            </a:r>
            <a:endParaRPr lang="pt-BR" sz="1905" b="1" i="1" dirty="0">
              <a:solidFill>
                <a:prstClr val="black"/>
              </a:solidFill>
              <a:latin typeface="Calibri" panose="020F0502020204030204"/>
            </a:endParaRP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SARAMPO</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GRIPE</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VARÍOLA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POLIOMIELITE</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RAIVA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a:t>
            </a:r>
            <a:r>
              <a:rPr lang="pt-BR" sz="1905" b="1" i="1" dirty="0">
                <a:solidFill>
                  <a:srgbClr val="FFC000"/>
                </a:solidFill>
                <a:latin typeface="Calibri" panose="020F0502020204030204"/>
              </a:rPr>
              <a:t>DENGUE</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HERPES</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CAXUMBA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MONONUCLEOSE</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a:t>
            </a:r>
            <a:r>
              <a:rPr lang="pt-BR" sz="1905" b="1" i="1" dirty="0">
                <a:solidFill>
                  <a:srgbClr val="FFC000"/>
                </a:solidFill>
                <a:latin typeface="Calibri" panose="020F0502020204030204"/>
              </a:rPr>
              <a:t>FEBRE AMARELA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prstClr val="black"/>
                </a:solidFill>
                <a:latin typeface="Calibri" panose="020F0502020204030204"/>
              </a:rPr>
              <a:t> HPV</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srgbClr val="FF0000"/>
                </a:solidFill>
                <a:latin typeface="Calibri" panose="020F0502020204030204"/>
              </a:rPr>
              <a:t>H1N1</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srgbClr val="FFC000"/>
                </a:solidFill>
                <a:latin typeface="Calibri" panose="020F0502020204030204"/>
              </a:rPr>
              <a:t>ZIKA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srgbClr val="FFC000"/>
                </a:solidFill>
                <a:latin typeface="Calibri" panose="020F0502020204030204"/>
              </a:rPr>
              <a:t>CHIKUNGUNYA</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srgbClr val="FFC000"/>
                </a:solidFill>
                <a:latin typeface="Calibri" panose="020F0502020204030204"/>
              </a:rPr>
              <a:t>FEBRE DO MAIARO</a:t>
            </a:r>
          </a:p>
          <a:p>
            <a:pPr marL="62641" indent="10800" algn="just" defTabSz="685800" eaLnBrk="1" hangingPunct="1">
              <a:buSzPct val="45000"/>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r>
              <a:rPr lang="pt-BR" sz="1905" b="1" i="1" dirty="0">
                <a:solidFill>
                  <a:srgbClr val="FF0000"/>
                </a:solidFill>
                <a:latin typeface="Calibri" panose="020F0502020204030204"/>
              </a:rPr>
              <a:t>COVID19</a:t>
            </a:r>
          </a:p>
          <a:p>
            <a:pPr marL="293765" indent="-220323" defTabSz="685800" eaLnBrk="1" hangingPunct="1">
              <a:lnSpc>
                <a:spcPct val="250000"/>
              </a:lnSpc>
              <a:buSzPct val="45000"/>
              <a:buFont typeface="Wingdings" pitchFamily="2" charset="2"/>
              <a:buChar char=""/>
              <a:tabLst>
                <a:tab pos="492488" algn="l"/>
                <a:tab pos="984974" algn="l"/>
                <a:tab pos="1477462" algn="l"/>
                <a:tab pos="1969949" algn="l"/>
                <a:tab pos="2462436" algn="l"/>
                <a:tab pos="2954924" algn="l"/>
                <a:tab pos="3447411" algn="l"/>
                <a:tab pos="3939899" algn="l"/>
                <a:tab pos="4432385" algn="l"/>
                <a:tab pos="4924873" algn="l"/>
                <a:tab pos="5417360" algn="l"/>
                <a:tab pos="5909847" algn="l"/>
              </a:tabLst>
              <a:defRPr/>
            </a:pPr>
            <a:endParaRPr lang="pt-BR" sz="1905" b="1" i="1" dirty="0">
              <a:solidFill>
                <a:srgbClr val="ED7D31">
                  <a:lumMod val="75000"/>
                </a:srgbClr>
              </a:solidFill>
              <a:latin typeface="Calibri" panose="020F0502020204030204"/>
            </a:endParaRPr>
          </a:p>
        </p:txBody>
      </p:sp>
      <p:sp>
        <p:nvSpPr>
          <p:cNvPr id="18" name="CaixaDeTexto 3">
            <a:extLst>
              <a:ext uri="{FF2B5EF4-FFF2-40B4-BE49-F238E27FC236}">
                <a16:creationId xmlns:a16="http://schemas.microsoft.com/office/drawing/2014/main" id="{AFEB7D97-6CC5-40D2-BB97-528BF412DBBA}"/>
              </a:ext>
            </a:extLst>
          </p:cNvPr>
          <p:cNvSpPr txBox="1">
            <a:spLocks noChangeArrowheads="1"/>
          </p:cNvSpPr>
          <p:nvPr/>
        </p:nvSpPr>
        <p:spPr bwMode="auto">
          <a:xfrm rot="20350310">
            <a:off x="6544316" y="4103214"/>
            <a:ext cx="2290664" cy="92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pt-BR" altLang="pt-BR" sz="1361" b="1" dirty="0">
                <a:solidFill>
                  <a:prstClr val="black"/>
                </a:solidFill>
              </a:rPr>
              <a:t>Contágio</a:t>
            </a:r>
          </a:p>
          <a:p>
            <a:pPr algn="ctr" defTabSz="685800"/>
            <a:r>
              <a:rPr lang="pt-BR" altLang="pt-BR" sz="1361" b="1" dirty="0">
                <a:solidFill>
                  <a:prstClr val="black"/>
                </a:solidFill>
              </a:rPr>
              <a:t>Local de infecção/sintomas</a:t>
            </a:r>
          </a:p>
          <a:p>
            <a:pPr algn="ctr" defTabSz="685800"/>
            <a:r>
              <a:rPr lang="pt-BR" altLang="pt-BR" sz="1361" b="1" dirty="0">
                <a:solidFill>
                  <a:prstClr val="black"/>
                </a:solidFill>
              </a:rPr>
              <a:t>Profilaxia</a:t>
            </a:r>
          </a:p>
        </p:txBody>
      </p:sp>
      <p:pic>
        <p:nvPicPr>
          <p:cNvPr id="20" name="Picture 6" descr="Resultado de imagem para virus">
            <a:extLst>
              <a:ext uri="{FF2B5EF4-FFF2-40B4-BE49-F238E27FC236}">
                <a16:creationId xmlns:a16="http://schemas.microsoft.com/office/drawing/2014/main" id="{4428AB60-DC4A-4316-BF70-36FE72D26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55" y="3737207"/>
            <a:ext cx="1265386" cy="17320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m para gif virus">
            <a:extLst>
              <a:ext uri="{FF2B5EF4-FFF2-40B4-BE49-F238E27FC236}">
                <a16:creationId xmlns:a16="http://schemas.microsoft.com/office/drawing/2014/main" id="{3022514C-D8A9-45C3-979C-008125ED234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64" y="2201921"/>
            <a:ext cx="1541932" cy="123354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sultado de imagem para gif virus">
            <a:extLst>
              <a:ext uri="{FF2B5EF4-FFF2-40B4-BE49-F238E27FC236}">
                <a16:creationId xmlns:a16="http://schemas.microsoft.com/office/drawing/2014/main" id="{318C1CDD-514C-4A54-91EC-29FC53827F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50139" y="1223612"/>
            <a:ext cx="2149227" cy="2149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FCCE8AC-9BC5-4B1E-BF1B-9F2ABEBB9DBB}"/>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185884096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8">
            <a:extLst>
              <a:ext uri="{FF2B5EF4-FFF2-40B4-BE49-F238E27FC236}">
                <a16:creationId xmlns:a16="http://schemas.microsoft.com/office/drawing/2014/main" id="{DDEBAFD9-8884-41E4-AFFB-F54157D29E0F}"/>
              </a:ext>
            </a:extLst>
          </p:cNvPr>
          <p:cNvSpPr txBox="1"/>
          <p:nvPr/>
        </p:nvSpPr>
        <p:spPr>
          <a:xfrm>
            <a:off x="1303736" y="1714501"/>
            <a:ext cx="6536531" cy="1985159"/>
          </a:xfrm>
          <a:prstGeom prst="rect">
            <a:avLst/>
          </a:prstGeom>
          <a:noFill/>
        </p:spPr>
        <p:txBody>
          <a:bodyPr>
            <a:spAutoFit/>
          </a:bodyPr>
          <a:lstStyle/>
          <a:p>
            <a:pPr marL="257175" indent="-257175" algn="just" defTabSz="685800" eaLnBrk="1" fontAlgn="auto" hangingPunct="1">
              <a:spcBef>
                <a:spcPts val="0"/>
              </a:spcBef>
              <a:spcAft>
                <a:spcPts val="0"/>
              </a:spcAft>
              <a:defRPr/>
            </a:pPr>
            <a:r>
              <a:rPr lang="pt-BR" sz="1800" b="1" dirty="0">
                <a:solidFill>
                  <a:srgbClr val="FF0000"/>
                </a:solidFill>
                <a:latin typeface="Tahoma" pitchFamily="34" charset="0"/>
                <a:cs typeface="Tahoma" pitchFamily="34" charset="0"/>
              </a:rPr>
              <a:t>Principais doenças causadas por Vírus</a:t>
            </a:r>
          </a:p>
          <a:p>
            <a:pPr marL="257175" indent="-257175" algn="just" defTabSz="685800" eaLnBrk="1" fontAlgn="auto" hangingPunct="1">
              <a:spcBef>
                <a:spcPts val="0"/>
              </a:spcBef>
              <a:spcAft>
                <a:spcPts val="0"/>
              </a:spcAft>
              <a:defRPr/>
            </a:pPr>
            <a:endParaRPr lang="pt-BR" sz="900" dirty="0">
              <a:solidFill>
                <a:prstClr val="black"/>
              </a:solidFill>
              <a:latin typeface="Calibri"/>
              <a:cs typeface="Tahoma" pitchFamily="34" charset="0"/>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0" lvl="1" defTabSz="685800" eaLnBrk="1" fontAlgn="auto" hangingPunct="1">
              <a:spcBef>
                <a:spcPts val="0"/>
              </a:spcBef>
              <a:spcAft>
                <a:spcPts val="0"/>
              </a:spcAft>
              <a:defRPr/>
            </a:pPr>
            <a:endParaRPr lang="pt-BR" sz="1800" dirty="0">
              <a:solidFill>
                <a:prstClr val="black"/>
              </a:solidFill>
              <a:latin typeface="Calibri"/>
            </a:endParaRPr>
          </a:p>
          <a:p>
            <a:pPr marL="600075" lvl="1" indent="-257175" algn="just" defTabSz="685800" eaLnBrk="1" fontAlgn="auto" hangingPunct="1">
              <a:spcBef>
                <a:spcPts val="0"/>
              </a:spcBef>
              <a:spcAft>
                <a:spcPts val="0"/>
              </a:spcAft>
              <a:defRPr/>
            </a:pPr>
            <a:endParaRPr lang="pt-BR" sz="600" dirty="0">
              <a:solidFill>
                <a:prstClr val="black"/>
              </a:solidFill>
              <a:latin typeface="Calibri"/>
              <a:cs typeface="Tahoma" pitchFamily="34" charset="0"/>
            </a:endParaRPr>
          </a:p>
          <a:p>
            <a:pPr marL="600075" lvl="1" indent="-257175" algn="just" defTabSz="685800" eaLnBrk="1" fontAlgn="auto" hangingPunct="1">
              <a:spcBef>
                <a:spcPts val="0"/>
              </a:spcBef>
              <a:spcAft>
                <a:spcPts val="0"/>
              </a:spcAft>
              <a:defRPr/>
            </a:pPr>
            <a:endParaRPr lang="pt-BR" sz="180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800" b="1" dirty="0">
                <a:solidFill>
                  <a:srgbClr val="4F81BD">
                    <a:lumMod val="50000"/>
                  </a:srgbClr>
                </a:solidFill>
                <a:latin typeface="Tahoma" pitchFamily="34" charset="0"/>
                <a:cs typeface="Tahoma" pitchFamily="34" charset="0"/>
              </a:rPr>
              <a:t>	</a:t>
            </a:r>
            <a:endParaRPr lang="pt-BR" sz="1800" dirty="0">
              <a:solidFill>
                <a:prstClr val="black"/>
              </a:solidFill>
              <a:latin typeface="Tahoma" pitchFamily="34" charset="0"/>
              <a:cs typeface="Tahoma" pitchFamily="34" charset="0"/>
            </a:endParaRPr>
          </a:p>
        </p:txBody>
      </p:sp>
      <p:sp>
        <p:nvSpPr>
          <p:cNvPr id="14" name="Rectangle 3">
            <a:extLst>
              <a:ext uri="{FF2B5EF4-FFF2-40B4-BE49-F238E27FC236}">
                <a16:creationId xmlns:a16="http://schemas.microsoft.com/office/drawing/2014/main" id="{E18FCDE6-3632-4E04-B302-941AB217A2CC}"/>
              </a:ext>
            </a:extLst>
          </p:cNvPr>
          <p:cNvSpPr txBox="1">
            <a:spLocks noChangeArrowheads="1"/>
          </p:cNvSpPr>
          <p:nvPr/>
        </p:nvSpPr>
        <p:spPr bwMode="auto">
          <a:xfrm>
            <a:off x="1535598" y="2514600"/>
            <a:ext cx="5829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67866" tIns="33338" rIns="67866" bIns="33338" numCol="1" anchor="t" anchorCtr="0" compatLnSpc="1">
            <a:prstTxWarp prst="textNoShape">
              <a:avLst/>
            </a:prstTxWarp>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defTabSz="685800" eaLnBrk="1" hangingPunct="1">
              <a:lnSpc>
                <a:spcPct val="80000"/>
              </a:lnSpc>
            </a:pPr>
            <a:r>
              <a:rPr lang="en-US" altLang="zh-TW" sz="1500" b="1" dirty="0" err="1">
                <a:solidFill>
                  <a:prstClr val="black"/>
                </a:solidFill>
                <a:latin typeface="Arial" panose="020B0604020202020204" pitchFamily="34" charset="0"/>
                <a:ea typeface="PMingLiU" panose="020B0604030504040204" pitchFamily="18" charset="-120"/>
              </a:rPr>
              <a:t>Arbovírus</a:t>
            </a:r>
            <a:r>
              <a:rPr lang="en-US" altLang="zh-TW" sz="1500" dirty="0">
                <a:solidFill>
                  <a:prstClr val="black"/>
                </a:solidFill>
                <a:latin typeface="Arial" panose="020B0604020202020204" pitchFamily="34" charset="0"/>
                <a:ea typeface="PMingLiU" panose="020B0604030504040204" pitchFamily="18" charset="-120"/>
              </a:rPr>
              <a:t> (de “arthropod borne virus”): </a:t>
            </a:r>
            <a:r>
              <a:rPr lang="en-US" altLang="zh-TW" sz="1500" dirty="0" err="1">
                <a:solidFill>
                  <a:prstClr val="black"/>
                </a:solidFill>
                <a:latin typeface="Arial" panose="020B0604020202020204" pitchFamily="34" charset="0"/>
                <a:ea typeface="PMingLiU" panose="020B0604030504040204" pitchFamily="18" charset="-120"/>
              </a:rPr>
              <a:t>são</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vírus</a:t>
            </a:r>
            <a:r>
              <a:rPr lang="en-US" altLang="zh-TW" sz="1500" dirty="0">
                <a:solidFill>
                  <a:prstClr val="black"/>
                </a:solidFill>
                <a:latin typeface="Arial" panose="020B0604020202020204" pitchFamily="34" charset="0"/>
                <a:ea typeface="PMingLiU" panose="020B0604030504040204" pitchFamily="18" charset="-120"/>
              </a:rPr>
              <a:t> que </a:t>
            </a:r>
            <a:r>
              <a:rPr lang="en-US" altLang="zh-TW" sz="1500" dirty="0" err="1">
                <a:solidFill>
                  <a:prstClr val="black"/>
                </a:solidFill>
                <a:latin typeface="Arial" panose="020B0604020202020204" pitchFamily="34" charset="0"/>
                <a:ea typeface="PMingLiU" panose="020B0604030504040204" pitchFamily="18" charset="-120"/>
              </a:rPr>
              <a:t>podem</a:t>
            </a:r>
            <a:r>
              <a:rPr lang="en-US" altLang="zh-TW" sz="1500" dirty="0">
                <a:solidFill>
                  <a:prstClr val="black"/>
                </a:solidFill>
                <a:latin typeface="Arial" panose="020B0604020202020204" pitchFamily="34" charset="0"/>
                <a:ea typeface="PMingLiU" panose="020B0604030504040204" pitchFamily="18" charset="-120"/>
              </a:rPr>
              <a:t> ser </a:t>
            </a:r>
            <a:r>
              <a:rPr lang="en-US" altLang="zh-TW" sz="1500" dirty="0" err="1">
                <a:solidFill>
                  <a:prstClr val="black"/>
                </a:solidFill>
                <a:latin typeface="Arial" panose="020B0604020202020204" pitchFamily="34" charset="0"/>
                <a:ea typeface="PMingLiU" panose="020B0604030504040204" pitchFamily="18" charset="-120"/>
              </a:rPr>
              <a:t>transmitidos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ao</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homem</a:t>
            </a:r>
            <a:r>
              <a:rPr lang="en-US" altLang="zh-TW" sz="1500" dirty="0">
                <a:solidFill>
                  <a:prstClr val="black"/>
                </a:solidFill>
                <a:latin typeface="Arial" panose="020B0604020202020204" pitchFamily="34" charset="0"/>
                <a:ea typeface="PMingLiU" panose="020B0604030504040204" pitchFamily="18" charset="-120"/>
              </a:rPr>
              <a:t> por </a:t>
            </a:r>
            <a:r>
              <a:rPr lang="en-US" altLang="zh-TW" sz="1500" dirty="0" err="1">
                <a:solidFill>
                  <a:prstClr val="black"/>
                </a:solidFill>
                <a:latin typeface="Arial" panose="020B0604020202020204" pitchFamily="34" charset="0"/>
                <a:ea typeface="PMingLiU" panose="020B0604030504040204" pitchFamily="18" charset="-120"/>
              </a:rPr>
              <a:t>vetores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artrópodos</a:t>
            </a:r>
            <a:r>
              <a:rPr lang="en-US" altLang="zh-TW" sz="1500" dirty="0">
                <a:solidFill>
                  <a:prstClr val="black"/>
                </a:solidFill>
                <a:latin typeface="Arial" panose="020B0604020202020204" pitchFamily="34" charset="0"/>
                <a:ea typeface="PMingLiU" panose="020B0604030504040204" pitchFamily="18" charset="-120"/>
              </a:rPr>
              <a:t>.  </a:t>
            </a:r>
          </a:p>
          <a:p>
            <a:pPr marL="342900" indent="-342900" algn="just" defTabSz="685800" eaLnBrk="1" hangingPunct="1">
              <a:lnSpc>
                <a:spcPct val="80000"/>
              </a:lnSpc>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pPr>
            <a:r>
              <a:rPr lang="en-US" altLang="zh-TW" sz="1500" dirty="0" err="1">
                <a:solidFill>
                  <a:prstClr val="black"/>
                </a:solidFill>
                <a:latin typeface="Arial" panose="020B0604020202020204" pitchFamily="34" charset="0"/>
                <a:ea typeface="PMingLiU" panose="020B0604030504040204" pitchFamily="18" charset="-120"/>
              </a:rPr>
              <a:t>Os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arbovírus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pertencem</a:t>
            </a:r>
            <a:r>
              <a:rPr lang="en-US" altLang="zh-TW" sz="1500" dirty="0">
                <a:solidFill>
                  <a:prstClr val="black"/>
                </a:solidFill>
                <a:latin typeface="Arial" panose="020B0604020202020204" pitchFamily="34" charset="0"/>
                <a:ea typeface="PMingLiU" panose="020B0604030504040204" pitchFamily="18" charset="-120"/>
              </a:rPr>
              <a:t> a </a:t>
            </a:r>
            <a:r>
              <a:rPr lang="en-US" altLang="zh-TW" sz="1500" dirty="0" err="1">
                <a:solidFill>
                  <a:prstClr val="black"/>
                </a:solidFill>
                <a:latin typeface="Arial" panose="020B0604020202020204" pitchFamily="34" charset="0"/>
                <a:ea typeface="PMingLiU" panose="020B0604030504040204" pitchFamily="18" charset="-120"/>
              </a:rPr>
              <a:t>três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famílias</a:t>
            </a:r>
            <a:r>
              <a:rPr lang="en-US" altLang="zh-TW" sz="1500" dirty="0">
                <a:solidFill>
                  <a:prstClr val="black"/>
                </a:solidFill>
                <a:latin typeface="Arial" panose="020B0604020202020204" pitchFamily="34" charset="0"/>
                <a:ea typeface="PMingLiU" panose="020B0604030504040204" pitchFamily="18" charset="-120"/>
              </a:rPr>
              <a:t>: </a:t>
            </a:r>
          </a:p>
          <a:p>
            <a:pPr marL="342900" indent="-342900" algn="just" defTabSz="685800" eaLnBrk="1" hangingPunct="1">
              <a:lnSpc>
                <a:spcPct val="80000"/>
              </a:lnSpc>
            </a:pPr>
            <a:endParaRPr lang="en-US" altLang="zh-TW" sz="15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r>
              <a:rPr lang="en-US" altLang="zh-TW" sz="1500" b="1" i="1" dirty="0">
                <a:solidFill>
                  <a:prstClr val="black"/>
                </a:solidFill>
                <a:latin typeface="Arial" panose="020B0604020202020204" pitchFamily="34" charset="0"/>
                <a:ea typeface="PMingLiU" panose="020B0604030504040204" pitchFamily="18" charset="-120"/>
              </a:rPr>
              <a:t>1- </a:t>
            </a:r>
            <a:r>
              <a:rPr lang="en-US" altLang="zh-TW" sz="1500" b="1" i="1" dirty="0" err="1">
                <a:solidFill>
                  <a:prstClr val="black"/>
                </a:solidFill>
                <a:latin typeface="Arial" panose="020B0604020202020204" pitchFamily="34" charset="0"/>
                <a:ea typeface="PMingLiU" panose="020B0604030504040204" pitchFamily="18" charset="-120"/>
              </a:rPr>
              <a:t>Togaviridae</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a:solidFill>
                  <a:srgbClr val="C00000"/>
                </a:solidFill>
                <a:latin typeface="Arial" panose="020B0604020202020204" pitchFamily="34" charset="0"/>
                <a:ea typeface="PMingLiU" panose="020B0604030504040204" pitchFamily="18" charset="-120"/>
              </a:rPr>
              <a:t>Chikungunya</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Encefalites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equinas</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Leste</a:t>
            </a:r>
            <a:r>
              <a:rPr lang="en-US" altLang="zh-TW" sz="1500" dirty="0">
                <a:solidFill>
                  <a:prstClr val="black"/>
                </a:solidFill>
                <a:latin typeface="Arial" panose="020B0604020202020204" pitchFamily="34" charset="0"/>
                <a:ea typeface="PMingLiU" panose="020B0604030504040204" pitchFamily="18" charset="-120"/>
              </a:rPr>
              <a:t>, Oeste, </a:t>
            </a:r>
            <a:r>
              <a:rPr lang="en-US" altLang="zh-TW" sz="1500" dirty="0" err="1">
                <a:solidFill>
                  <a:prstClr val="black"/>
                </a:solidFill>
                <a:latin typeface="Arial" panose="020B0604020202020204" pitchFamily="34" charset="0"/>
                <a:ea typeface="PMingLiU" panose="020B0604030504040204" pitchFamily="18" charset="-120"/>
              </a:rPr>
              <a:t>Venezuelana</a:t>
            </a:r>
            <a:r>
              <a:rPr lang="en-US" altLang="zh-TW" sz="1500" dirty="0">
                <a:solidFill>
                  <a:prstClr val="black"/>
                </a:solidFill>
                <a:latin typeface="Arial" panose="020B0604020202020204" pitchFamily="34" charset="0"/>
                <a:ea typeface="PMingLiU" panose="020B0604030504040204" pitchFamily="18" charset="-120"/>
              </a:rPr>
              <a:t>) </a:t>
            </a: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r>
              <a:rPr lang="en-US" altLang="zh-TW" sz="1500" b="1" dirty="0">
                <a:solidFill>
                  <a:prstClr val="black"/>
                </a:solidFill>
                <a:latin typeface="Arial" panose="020B0604020202020204" pitchFamily="34" charset="0"/>
                <a:ea typeface="PMingLiU" panose="020B0604030504040204" pitchFamily="18" charset="-120"/>
              </a:rPr>
              <a:t>2- </a:t>
            </a:r>
            <a:r>
              <a:rPr lang="en-US" altLang="zh-TW" sz="1500" b="1" i="1" dirty="0" err="1">
                <a:solidFill>
                  <a:prstClr val="black"/>
                </a:solidFill>
                <a:latin typeface="Arial" panose="020B0604020202020204" pitchFamily="34" charset="0"/>
                <a:ea typeface="PMingLiU" panose="020B0604030504040204" pitchFamily="18" charset="-120"/>
              </a:rPr>
              <a:t>Bunyaviridae</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Febre</a:t>
            </a:r>
            <a:r>
              <a:rPr lang="en-US" altLang="zh-TW" sz="1500" dirty="0">
                <a:solidFill>
                  <a:prstClr val="black"/>
                </a:solidFill>
                <a:latin typeface="Arial" panose="020B0604020202020204" pitchFamily="34" charset="0"/>
                <a:ea typeface="PMingLiU" panose="020B0604030504040204" pitchFamily="18" charset="-120"/>
              </a:rPr>
              <a:t> da </a:t>
            </a:r>
            <a:r>
              <a:rPr lang="en-US" altLang="zh-TW" sz="1500" dirty="0" err="1">
                <a:solidFill>
                  <a:prstClr val="black"/>
                </a:solidFill>
                <a:latin typeface="Arial" panose="020B0604020202020204" pitchFamily="34" charset="0"/>
                <a:ea typeface="PMingLiU" panose="020B0604030504040204" pitchFamily="18" charset="-120"/>
              </a:rPr>
              <a:t>Sandfly</a:t>
            </a:r>
            <a:r>
              <a:rPr lang="en-US" altLang="zh-TW" sz="1500" dirty="0">
                <a:solidFill>
                  <a:prstClr val="black"/>
                </a:solidFill>
                <a:latin typeface="Arial" panose="020B0604020202020204" pitchFamily="34" charset="0"/>
                <a:ea typeface="PMingLiU" panose="020B0604030504040204" pitchFamily="18" charset="-120"/>
              </a:rPr>
              <a:t> (mosquito </a:t>
            </a:r>
            <a:r>
              <a:rPr lang="en-US" altLang="zh-TW" sz="1500" dirty="0" err="1">
                <a:solidFill>
                  <a:prstClr val="black"/>
                </a:solidFill>
                <a:latin typeface="Arial" panose="020B0604020202020204" pitchFamily="34" charset="0"/>
                <a:ea typeface="PMingLiU" panose="020B0604030504040204" pitchFamily="18" charset="-120"/>
              </a:rPr>
              <a:t>pólvora</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Febre</a:t>
            </a:r>
            <a:r>
              <a:rPr lang="en-US" altLang="zh-TW" sz="1500" dirty="0">
                <a:solidFill>
                  <a:prstClr val="black"/>
                </a:solidFill>
                <a:latin typeface="Arial" panose="020B0604020202020204" pitchFamily="34" charset="0"/>
                <a:ea typeface="PMingLiU" panose="020B0604030504040204" pitchFamily="18" charset="-120"/>
              </a:rPr>
              <a:t> do Vale Rift, </a:t>
            </a:r>
            <a:r>
              <a:rPr lang="en-US" altLang="zh-TW" sz="1500" dirty="0" err="1">
                <a:solidFill>
                  <a:prstClr val="black"/>
                </a:solidFill>
                <a:latin typeface="Arial" panose="020B0604020202020204" pitchFamily="34" charset="0"/>
                <a:ea typeface="PMingLiU" panose="020B0604030504040204" pitchFamily="18" charset="-120"/>
              </a:rPr>
              <a:t>Febre</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prstClr val="black"/>
                </a:solidFill>
                <a:latin typeface="Arial" panose="020B0604020202020204" pitchFamily="34" charset="0"/>
                <a:ea typeface="PMingLiU" panose="020B0604030504040204" pitchFamily="18" charset="-120"/>
              </a:rPr>
              <a:t>hemorrágica</a:t>
            </a:r>
            <a:r>
              <a:rPr lang="en-US" altLang="zh-TW" sz="1500" dirty="0">
                <a:solidFill>
                  <a:prstClr val="black"/>
                </a:solidFill>
                <a:latin typeface="Arial" panose="020B0604020202020204" pitchFamily="34" charset="0"/>
                <a:ea typeface="PMingLiU" panose="020B0604030504040204" pitchFamily="18" charset="-120"/>
              </a:rPr>
              <a:t> da </a:t>
            </a:r>
            <a:r>
              <a:rPr lang="en-US" altLang="zh-TW" sz="1500" dirty="0" err="1">
                <a:solidFill>
                  <a:prstClr val="black"/>
                </a:solidFill>
                <a:latin typeface="Arial" panose="020B0604020202020204" pitchFamily="34" charset="0"/>
                <a:ea typeface="PMingLiU" panose="020B0604030504040204" pitchFamily="18" charset="-120"/>
              </a:rPr>
              <a:t>Criméia</a:t>
            </a:r>
            <a:r>
              <a:rPr lang="en-US" altLang="zh-TW" sz="1500" dirty="0">
                <a:solidFill>
                  <a:prstClr val="black"/>
                </a:solidFill>
                <a:latin typeface="Arial" panose="020B0604020202020204" pitchFamily="34" charset="0"/>
                <a:ea typeface="PMingLiU" panose="020B0604030504040204" pitchFamily="18" charset="-120"/>
              </a:rPr>
              <a:t>-Congo</a:t>
            </a: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endParaRPr lang="en-US" altLang="zh-TW" sz="600" dirty="0">
              <a:solidFill>
                <a:prstClr val="black"/>
              </a:solidFill>
              <a:latin typeface="Arial" panose="020B0604020202020204" pitchFamily="34" charset="0"/>
              <a:ea typeface="PMingLiU" panose="020B0604030504040204" pitchFamily="18" charset="-120"/>
            </a:endParaRPr>
          </a:p>
          <a:p>
            <a:pPr marL="342900" indent="-342900" algn="just" defTabSz="685800" eaLnBrk="1" hangingPunct="1">
              <a:lnSpc>
                <a:spcPct val="80000"/>
              </a:lnSpc>
              <a:spcBef>
                <a:spcPct val="30000"/>
              </a:spcBef>
            </a:pPr>
            <a:r>
              <a:rPr lang="en-US" altLang="zh-TW" sz="1500" b="1" dirty="0">
                <a:solidFill>
                  <a:prstClr val="black"/>
                </a:solidFill>
                <a:latin typeface="Arial" panose="020B0604020202020204" pitchFamily="34" charset="0"/>
                <a:ea typeface="PMingLiU" panose="020B0604030504040204" pitchFamily="18" charset="-120"/>
              </a:rPr>
              <a:t>3- </a:t>
            </a:r>
            <a:r>
              <a:rPr lang="en-US" altLang="zh-TW" sz="1500" b="1" i="1" dirty="0">
                <a:solidFill>
                  <a:prstClr val="black"/>
                </a:solidFill>
                <a:latin typeface="Arial" panose="020B0604020202020204" pitchFamily="34" charset="0"/>
                <a:ea typeface="PMingLiU" panose="020B0604030504040204" pitchFamily="18" charset="-120"/>
              </a:rPr>
              <a:t>Flaviviridae</a:t>
            </a:r>
            <a:r>
              <a:rPr lang="en-US" altLang="zh-TW" sz="1500" dirty="0">
                <a:solidFill>
                  <a:prstClr val="black"/>
                </a:solidFill>
                <a:latin typeface="Arial" panose="020B0604020202020204" pitchFamily="34" charset="0"/>
                <a:ea typeface="PMingLiU" panose="020B0604030504040204" pitchFamily="18" charset="-120"/>
              </a:rPr>
              <a:t>: </a:t>
            </a:r>
            <a:r>
              <a:rPr lang="en-US" altLang="zh-TW" sz="1500" dirty="0" err="1">
                <a:solidFill>
                  <a:srgbClr val="C00000"/>
                </a:solidFill>
                <a:latin typeface="Arial" panose="020B0604020202020204" pitchFamily="34" charset="0"/>
                <a:ea typeface="PMingLiU" panose="020B0604030504040204" pitchFamily="18" charset="-120"/>
              </a:rPr>
              <a:t>Febre</a:t>
            </a:r>
            <a:r>
              <a:rPr lang="en-US" altLang="zh-TW" sz="1500" dirty="0">
                <a:solidFill>
                  <a:srgbClr val="C00000"/>
                </a:solidFill>
                <a:latin typeface="Arial" panose="020B0604020202020204" pitchFamily="34" charset="0"/>
                <a:ea typeface="PMingLiU" panose="020B0604030504040204" pitchFamily="18" charset="-120"/>
              </a:rPr>
              <a:t> </a:t>
            </a:r>
            <a:r>
              <a:rPr lang="en-US" altLang="zh-TW" sz="1500" dirty="0" err="1">
                <a:solidFill>
                  <a:srgbClr val="C00000"/>
                </a:solidFill>
                <a:latin typeface="Arial" panose="020B0604020202020204" pitchFamily="34" charset="0"/>
                <a:ea typeface="PMingLiU" panose="020B0604030504040204" pitchFamily="18" charset="-120"/>
              </a:rPr>
              <a:t>amarela</a:t>
            </a:r>
            <a:r>
              <a:rPr lang="en-US" altLang="zh-TW" sz="1500" dirty="0">
                <a:solidFill>
                  <a:srgbClr val="C00000"/>
                </a:solidFill>
                <a:latin typeface="Arial" panose="020B0604020202020204" pitchFamily="34" charset="0"/>
                <a:ea typeface="PMingLiU" panose="020B0604030504040204" pitchFamily="18" charset="-120"/>
              </a:rPr>
              <a:t>, Dengue, Zika  </a:t>
            </a:r>
          </a:p>
        </p:txBody>
      </p:sp>
      <p:pic>
        <p:nvPicPr>
          <p:cNvPr id="15" name="Picture 2">
            <a:extLst>
              <a:ext uri="{FF2B5EF4-FFF2-40B4-BE49-F238E27FC236}">
                <a16:creationId xmlns:a16="http://schemas.microsoft.com/office/drawing/2014/main" id="{BDC3F1FE-4D08-450D-9385-E2D7F7CA8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04" y="2618469"/>
            <a:ext cx="13239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Resultado de imagem para zika sintomas">
            <a:extLst>
              <a:ext uri="{FF2B5EF4-FFF2-40B4-BE49-F238E27FC236}">
                <a16:creationId xmlns:a16="http://schemas.microsoft.com/office/drawing/2014/main" id="{B26F207D-96DB-4AEB-BA91-3E9058C9BD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51"/>
          <a:stretch/>
        </p:blipFill>
        <p:spPr bwMode="auto">
          <a:xfrm>
            <a:off x="626640" y="22310"/>
            <a:ext cx="4980691" cy="6835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17" name="Object 3">
            <a:hlinkClick r:id="" action="ppaction://ole?verb=0"/>
            <a:extLst>
              <a:ext uri="{FF2B5EF4-FFF2-40B4-BE49-F238E27FC236}">
                <a16:creationId xmlns:a16="http://schemas.microsoft.com/office/drawing/2014/main" id="{44718145-A98A-415B-8426-11388EBF20C1}"/>
              </a:ext>
            </a:extLst>
          </p:cNvPr>
          <p:cNvGraphicFramePr>
            <a:graphicFrameLocks/>
          </p:cNvGraphicFramePr>
          <p:nvPr/>
        </p:nvGraphicFramePr>
        <p:xfrm>
          <a:off x="7138987" y="3713559"/>
          <a:ext cx="1631156" cy="1447800"/>
        </p:xfrm>
        <a:graphic>
          <a:graphicData uri="http://schemas.openxmlformats.org/presentationml/2006/ole">
            <mc:AlternateContent xmlns:mc="http://schemas.openxmlformats.org/markup-compatibility/2006">
              <mc:Choice xmlns:v="urn:schemas-microsoft-com:vml" Requires="v">
                <p:oleObj name="Photo Editor ¼v¹³" r:id="rId4" imgW="2171106" imgH="1927054" progId="MSPhotoEd.3">
                  <p:embed/>
                </p:oleObj>
              </mc:Choice>
              <mc:Fallback>
                <p:oleObj name="Photo Editor ¼v¹³" r:id="rId4" imgW="2171106" imgH="1927054" progId="MSPhotoEd.3">
                  <p:embed/>
                  <p:pic>
                    <p:nvPicPr>
                      <p:cNvPr id="17" name="Object 3">
                        <a:hlinkClick r:id="" action="ppaction://ole?verb=0"/>
                        <a:extLst>
                          <a:ext uri="{FF2B5EF4-FFF2-40B4-BE49-F238E27FC236}">
                            <a16:creationId xmlns:a16="http://schemas.microsoft.com/office/drawing/2014/main" id="{44718145-A98A-415B-8426-11388EBF20C1}"/>
                          </a:ext>
                        </a:extLst>
                      </p:cNvPr>
                      <p:cNvPicPr>
                        <a:picLocks noChangeArrowheads="1"/>
                      </p:cNvPicPr>
                      <p:nvPr/>
                    </p:nvPicPr>
                    <p:blipFill>
                      <a:blip r:embed="rId5">
                        <a:lum bright="-6000" contrast="48000"/>
                        <a:extLst>
                          <a:ext uri="{28A0092B-C50C-407E-A947-70E740481C1C}">
                            <a14:useLocalDpi xmlns:a14="http://schemas.microsoft.com/office/drawing/2010/main" val="0"/>
                          </a:ext>
                        </a:extLst>
                      </a:blip>
                      <a:srcRect/>
                      <a:stretch>
                        <a:fillRect/>
                      </a:stretch>
                    </p:blipFill>
                    <p:spPr bwMode="auto">
                      <a:xfrm>
                        <a:off x="7138987" y="3713559"/>
                        <a:ext cx="163115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5" name="Picture 11" descr="Resultado de imagem para aedes aegypti gif">
            <a:extLst>
              <a:ext uri="{FF2B5EF4-FFF2-40B4-BE49-F238E27FC236}">
                <a16:creationId xmlns:a16="http://schemas.microsoft.com/office/drawing/2014/main" id="{35927E09-58D7-4714-A9FB-3BE54259345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3380" y="1028420"/>
            <a:ext cx="1473701" cy="1473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1CEC522-559B-4CEB-A197-055DF24D4E58}"/>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51862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8">
            <a:extLst>
              <a:ext uri="{FF2B5EF4-FFF2-40B4-BE49-F238E27FC236}">
                <a16:creationId xmlns:a16="http://schemas.microsoft.com/office/drawing/2014/main" id="{1DC766FB-2227-4927-9050-598B4A6A5D9A}"/>
              </a:ext>
            </a:extLst>
          </p:cNvPr>
          <p:cNvSpPr txBox="1"/>
          <p:nvPr/>
        </p:nvSpPr>
        <p:spPr>
          <a:xfrm>
            <a:off x="572353" y="1333337"/>
            <a:ext cx="6536531" cy="1542730"/>
          </a:xfrm>
          <a:prstGeom prst="rect">
            <a:avLst/>
          </a:prstGeom>
          <a:noFill/>
        </p:spPr>
        <p:txBody>
          <a:bodyPr>
            <a:spAutoFit/>
          </a:bodyPr>
          <a:lstStyle/>
          <a:p>
            <a:pPr marL="257175" indent="-257175" algn="just" defTabSz="685800" eaLnBrk="1" fontAlgn="auto" hangingPunct="1">
              <a:spcBef>
                <a:spcPts val="0"/>
              </a:spcBef>
              <a:spcAft>
                <a:spcPts val="0"/>
              </a:spcAft>
              <a:defRPr/>
            </a:pPr>
            <a:r>
              <a:rPr lang="pt-BR" sz="2000" b="1" dirty="0">
                <a:solidFill>
                  <a:srgbClr val="FF0000"/>
                </a:solidFill>
                <a:latin typeface="Tahoma" pitchFamily="34" charset="0"/>
                <a:cs typeface="Tahoma" pitchFamily="34" charset="0"/>
              </a:rPr>
              <a:t>Principais doenças causadas por Bactérias</a:t>
            </a:r>
          </a:p>
          <a:p>
            <a:pPr marL="257175" indent="-257175" algn="just" defTabSz="685800" eaLnBrk="1" fontAlgn="auto" hangingPunct="1">
              <a:spcBef>
                <a:spcPts val="0"/>
              </a:spcBef>
              <a:spcAft>
                <a:spcPts val="0"/>
              </a:spcAft>
              <a:defRPr/>
            </a:pPr>
            <a:endParaRPr lang="pt-BR" sz="600" dirty="0">
              <a:solidFill>
                <a:prstClr val="black"/>
              </a:solidFill>
              <a:latin typeface="Calibri"/>
              <a:cs typeface="Tahoma" pitchFamily="34" charset="0"/>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600075" lvl="1" indent="-257175" algn="just" defTabSz="685800" eaLnBrk="1" fontAlgn="auto" hangingPunct="1">
              <a:spcBef>
                <a:spcPts val="0"/>
              </a:spcBef>
              <a:spcAft>
                <a:spcPts val="0"/>
              </a:spcAft>
              <a:defRPr/>
            </a:pPr>
            <a:endParaRPr lang="pt-BR" sz="300" dirty="0">
              <a:solidFill>
                <a:prstClr val="black"/>
              </a:solidFill>
              <a:latin typeface="Calibri"/>
              <a:cs typeface="Tahoma" pitchFamily="34" charset="0"/>
            </a:endParaRPr>
          </a:p>
          <a:p>
            <a:pPr marL="600075" lvl="1" indent="-257175" algn="just" defTabSz="685800" eaLnBrk="1" fontAlgn="auto" hangingPunct="1">
              <a:spcBef>
                <a:spcPts val="0"/>
              </a:spcBef>
              <a:spcAft>
                <a:spcPts val="0"/>
              </a:spcAft>
              <a:defRPr/>
            </a:pPr>
            <a:endParaRPr lang="pt-BR" sz="135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350" b="1" dirty="0">
                <a:solidFill>
                  <a:srgbClr val="4F81BD">
                    <a:lumMod val="50000"/>
                  </a:srgbClr>
                </a:solidFill>
                <a:latin typeface="Tahoma" pitchFamily="34" charset="0"/>
                <a:cs typeface="Tahoma" pitchFamily="34" charset="0"/>
              </a:rPr>
              <a:t>	</a:t>
            </a:r>
            <a:endParaRPr lang="pt-BR" sz="1350" dirty="0">
              <a:solidFill>
                <a:prstClr val="black"/>
              </a:solidFill>
              <a:latin typeface="Tahoma" pitchFamily="34" charset="0"/>
              <a:cs typeface="Tahoma" pitchFamily="34" charset="0"/>
            </a:endParaRPr>
          </a:p>
        </p:txBody>
      </p:sp>
      <p:pic>
        <p:nvPicPr>
          <p:cNvPr id="13" name="Picture 2" descr="Resultado de imagem para principais doencas causadas por bactérias">
            <a:extLst>
              <a:ext uri="{FF2B5EF4-FFF2-40B4-BE49-F238E27FC236}">
                <a16:creationId xmlns:a16="http://schemas.microsoft.com/office/drawing/2014/main" id="{A0741173-3327-4EC9-A88A-464A33DB9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2" t="23169" r="1418" b="10544"/>
          <a:stretch/>
        </p:blipFill>
        <p:spPr bwMode="auto">
          <a:xfrm>
            <a:off x="206920" y="2091617"/>
            <a:ext cx="6565926" cy="340455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sultado de imagem para bactéria gif">
            <a:extLst>
              <a:ext uri="{FF2B5EF4-FFF2-40B4-BE49-F238E27FC236}">
                <a16:creationId xmlns:a16="http://schemas.microsoft.com/office/drawing/2014/main" id="{44F38529-240D-4E37-A317-AB7E1BB7B0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6976" y="1253275"/>
            <a:ext cx="2140520" cy="149836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Resultado de imagem para bactéria gif">
            <a:extLst>
              <a:ext uri="{FF2B5EF4-FFF2-40B4-BE49-F238E27FC236}">
                <a16:creationId xmlns:a16="http://schemas.microsoft.com/office/drawing/2014/main" id="{AE0F48B2-5977-4A57-B2B1-F7255282FA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18203" y="3243148"/>
            <a:ext cx="2164235" cy="1664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701E763-AF1B-41A3-888C-5625407F5BFA}"/>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88873168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grpSp>
        <p:nvGrpSpPr>
          <p:cNvPr id="9" name="Grupo 8"/>
          <p:cNvGrpSpPr/>
          <p:nvPr/>
        </p:nvGrpSpPr>
        <p:grpSpPr>
          <a:xfrm>
            <a:off x="7685313" y="5105455"/>
            <a:ext cx="1259819" cy="781432"/>
            <a:chOff x="10241650" y="5499279"/>
            <a:chExt cx="1679758" cy="1041909"/>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650" y="5499279"/>
              <a:ext cx="1474432" cy="1041909"/>
            </a:xfrm>
            <a:prstGeom prst="rect">
              <a:avLst/>
            </a:prstGeom>
          </p:spPr>
        </p:pic>
        <p:sp>
          <p:nvSpPr>
            <p:cNvPr id="8" name="Retângulo 7"/>
            <p:cNvSpPr/>
            <p:nvPr/>
          </p:nvSpPr>
          <p:spPr>
            <a:xfrm rot="20301472">
              <a:off x="11095413" y="6148276"/>
              <a:ext cx="825995" cy="99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gr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8">
            <a:extLst>
              <a:ext uri="{FF2B5EF4-FFF2-40B4-BE49-F238E27FC236}">
                <a16:creationId xmlns:a16="http://schemas.microsoft.com/office/drawing/2014/main" id="{6067B385-D0AD-4692-95DC-1A100EF5FE6F}"/>
              </a:ext>
            </a:extLst>
          </p:cNvPr>
          <p:cNvSpPr txBox="1"/>
          <p:nvPr/>
        </p:nvSpPr>
        <p:spPr>
          <a:xfrm>
            <a:off x="131080" y="2300114"/>
            <a:ext cx="1525510" cy="2481449"/>
          </a:xfrm>
          <a:prstGeom prst="rect">
            <a:avLst/>
          </a:prstGeom>
          <a:noFill/>
        </p:spPr>
        <p:txBody>
          <a:bodyPr wrap="square">
            <a:spAutoFit/>
          </a:bodyPr>
          <a:lstStyle/>
          <a:p>
            <a:pPr marL="257175" indent="-257175" algn="ctr" defTabSz="685800" eaLnBrk="1" fontAlgn="auto" hangingPunct="1">
              <a:spcBef>
                <a:spcPts val="0"/>
              </a:spcBef>
              <a:spcAft>
                <a:spcPts val="0"/>
              </a:spcAft>
              <a:defRPr/>
            </a:pPr>
            <a:r>
              <a:rPr lang="pt-BR" sz="1350" b="1" dirty="0">
                <a:solidFill>
                  <a:srgbClr val="FF0000"/>
                </a:solidFill>
                <a:latin typeface="Tahoma" pitchFamily="34" charset="0"/>
                <a:cs typeface="Tahoma" pitchFamily="34" charset="0"/>
              </a:rPr>
              <a:t>Principais doenças causadas por Protozoários</a:t>
            </a:r>
          </a:p>
          <a:p>
            <a:pPr marL="257175" indent="-257175" algn="just" defTabSz="685800" eaLnBrk="1" fontAlgn="auto" hangingPunct="1">
              <a:spcBef>
                <a:spcPts val="0"/>
              </a:spcBef>
              <a:spcAft>
                <a:spcPts val="0"/>
              </a:spcAft>
              <a:defRPr/>
            </a:pPr>
            <a:endParaRPr lang="pt-BR" sz="600" dirty="0">
              <a:solidFill>
                <a:prstClr val="black"/>
              </a:solidFill>
              <a:latin typeface="Calibri"/>
              <a:cs typeface="Tahoma" pitchFamily="34" charset="0"/>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0" lvl="1" defTabSz="685800" eaLnBrk="1" fontAlgn="auto" hangingPunct="1">
              <a:spcBef>
                <a:spcPts val="0"/>
              </a:spcBef>
              <a:spcAft>
                <a:spcPts val="0"/>
              </a:spcAft>
              <a:defRPr/>
            </a:pPr>
            <a:endParaRPr lang="pt-BR" sz="1275" dirty="0">
              <a:solidFill>
                <a:prstClr val="black"/>
              </a:solidFill>
              <a:latin typeface="Calibri"/>
            </a:endParaRPr>
          </a:p>
          <a:p>
            <a:pPr marL="600075" lvl="1" indent="-257175" algn="just" defTabSz="685800" eaLnBrk="1" fontAlgn="auto" hangingPunct="1">
              <a:spcBef>
                <a:spcPts val="0"/>
              </a:spcBef>
              <a:spcAft>
                <a:spcPts val="0"/>
              </a:spcAft>
              <a:defRPr/>
            </a:pPr>
            <a:endParaRPr lang="pt-BR" sz="300" dirty="0">
              <a:solidFill>
                <a:prstClr val="black"/>
              </a:solidFill>
              <a:latin typeface="Calibri"/>
              <a:cs typeface="Tahoma" pitchFamily="34" charset="0"/>
            </a:endParaRPr>
          </a:p>
          <a:p>
            <a:pPr marL="600075" lvl="1" indent="-257175" algn="just" defTabSz="685800" eaLnBrk="1" fontAlgn="auto" hangingPunct="1">
              <a:spcBef>
                <a:spcPts val="0"/>
              </a:spcBef>
              <a:spcAft>
                <a:spcPts val="0"/>
              </a:spcAft>
              <a:defRPr/>
            </a:pPr>
            <a:endParaRPr lang="pt-BR" sz="1350" dirty="0">
              <a:solidFill>
                <a:prstClr val="black"/>
              </a:solidFill>
              <a:latin typeface="Calibri"/>
              <a:cs typeface="Tahoma" pitchFamily="34" charset="0"/>
            </a:endParaRPr>
          </a:p>
          <a:p>
            <a:pPr marL="257175" indent="-257175" algn="just" defTabSz="685800" eaLnBrk="1" fontAlgn="auto" hangingPunct="1">
              <a:spcBef>
                <a:spcPts val="0"/>
              </a:spcBef>
              <a:spcAft>
                <a:spcPts val="0"/>
              </a:spcAft>
              <a:defRPr/>
            </a:pPr>
            <a:r>
              <a:rPr lang="pt-BR" sz="1350" b="1" dirty="0">
                <a:solidFill>
                  <a:srgbClr val="4F81BD">
                    <a:lumMod val="50000"/>
                  </a:srgbClr>
                </a:solidFill>
                <a:latin typeface="Tahoma" pitchFamily="34" charset="0"/>
                <a:cs typeface="Tahoma" pitchFamily="34" charset="0"/>
              </a:rPr>
              <a:t>	</a:t>
            </a:r>
            <a:endParaRPr lang="pt-BR" sz="1350" dirty="0">
              <a:solidFill>
                <a:prstClr val="black"/>
              </a:solidFill>
              <a:latin typeface="Tahoma" pitchFamily="34" charset="0"/>
              <a:cs typeface="Tahoma" pitchFamily="34" charset="0"/>
            </a:endParaRPr>
          </a:p>
        </p:txBody>
      </p:sp>
      <p:pic>
        <p:nvPicPr>
          <p:cNvPr id="13" name="Picture 4">
            <a:extLst>
              <a:ext uri="{FF2B5EF4-FFF2-40B4-BE49-F238E27FC236}">
                <a16:creationId xmlns:a16="http://schemas.microsoft.com/office/drawing/2014/main" id="{513C1986-42E3-4EE9-89D5-9B1D48C4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138" y="857250"/>
            <a:ext cx="6858000"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Resultado de imagem para protozoários">
            <a:extLst>
              <a:ext uri="{FF2B5EF4-FFF2-40B4-BE49-F238E27FC236}">
                <a16:creationId xmlns:a16="http://schemas.microsoft.com/office/drawing/2014/main" id="{73CBD1B1-3D17-4D35-9FD8-68F10A90D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27" y="3429000"/>
            <a:ext cx="1472770" cy="20956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70DB4BC-2943-42D6-8547-6632D759816F}"/>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244655371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11"/>
          <p:cNvSpPr txBox="1"/>
          <p:nvPr/>
        </p:nvSpPr>
        <p:spPr>
          <a:xfrm>
            <a:off x="453981" y="1900438"/>
            <a:ext cx="5837489" cy="3554819"/>
          </a:xfrm>
          <a:prstGeom prst="rect">
            <a:avLst/>
          </a:prstGeom>
          <a:noFill/>
        </p:spPr>
        <p:txBody>
          <a:bodyPr wrap="square" rtlCol="0">
            <a:spAutoFit/>
          </a:bodyPr>
          <a:lstStyle/>
          <a:p>
            <a:pPr algn="just" defTabSz="685800" eaLnBrk="1" fontAlgn="auto" hangingPunct="1">
              <a:spcBef>
                <a:spcPts val="0"/>
              </a:spcBef>
              <a:spcAft>
                <a:spcPts val="0"/>
              </a:spcAft>
            </a:pPr>
            <a:r>
              <a:rPr lang="pt-BR" sz="1500" dirty="0">
                <a:solidFill>
                  <a:prstClr val="black"/>
                </a:solidFill>
                <a:latin typeface="Calibri" panose="020F0502020204030204"/>
                <a:cs typeface="+mn-cs"/>
              </a:rPr>
              <a:t>(</a:t>
            </a:r>
            <a:r>
              <a:rPr lang="pt-BR" sz="1500" b="1" dirty="0">
                <a:solidFill>
                  <a:prstClr val="black"/>
                </a:solidFill>
                <a:latin typeface="Calibri" panose="020F0502020204030204"/>
                <a:cs typeface="+mn-cs"/>
              </a:rPr>
              <a:t>ENEM</a:t>
            </a:r>
            <a:r>
              <a:rPr lang="pt-BR" sz="1500" dirty="0">
                <a:solidFill>
                  <a:prstClr val="black"/>
                </a:solidFill>
                <a:latin typeface="Calibri" panose="020F0502020204030204"/>
                <a:cs typeface="+mn-cs"/>
              </a:rPr>
              <a:t>) Os sintomas mais sérios da Gripe A, causada pelo vírus H1N1, foram apresentados por pessoas mais idosas e por gestantes. O motivo aparente é a menor imunidade desses grupos contra o vírus. Para aumentar a imunidade populacional relativa ao vírus da gripe A, o governo brasileiro distribuiu vacinas para os grupos mais suscetíveis.</a:t>
            </a:r>
          </a:p>
          <a:p>
            <a:pPr algn="just" defTabSz="685800" eaLnBrk="1" fontAlgn="auto" hangingPunct="1">
              <a:spcBef>
                <a:spcPts val="0"/>
              </a:spcBef>
              <a:spcAft>
                <a:spcPts val="0"/>
              </a:spcAft>
            </a:pPr>
            <a:r>
              <a:rPr lang="pt-BR" sz="1500" dirty="0">
                <a:solidFill>
                  <a:prstClr val="black"/>
                </a:solidFill>
                <a:latin typeface="Calibri" panose="020F0502020204030204"/>
                <a:cs typeface="+mn-cs"/>
              </a:rPr>
              <a:t>A vacina contra o H1N1, assim como qualquer outra vacina contra agentes causadores de doenças infectocontagiosas, aumenta a imunidade das pessoas porque</a:t>
            </a:r>
          </a:p>
          <a:p>
            <a:pPr defTabSz="685800" eaLnBrk="1" fontAlgn="auto" hangingPunct="1">
              <a:spcBef>
                <a:spcPts val="0"/>
              </a:spcBef>
              <a:spcAft>
                <a:spcPts val="0"/>
              </a:spcAft>
            </a:pPr>
            <a:r>
              <a:rPr lang="pt-BR" sz="1500" dirty="0">
                <a:solidFill>
                  <a:prstClr val="black"/>
                </a:solidFill>
                <a:latin typeface="Calibri" panose="020F0502020204030204"/>
                <a:cs typeface="+mn-cs"/>
              </a:rPr>
              <a:t> </a:t>
            </a:r>
          </a:p>
          <a:p>
            <a:pPr defTabSz="685800" eaLnBrk="1" fontAlgn="auto" hangingPunct="1">
              <a:spcBef>
                <a:spcPts val="0"/>
              </a:spcBef>
              <a:spcAft>
                <a:spcPts val="0"/>
              </a:spcAft>
            </a:pPr>
            <a:r>
              <a:rPr lang="pt-BR" sz="1500" dirty="0">
                <a:solidFill>
                  <a:prstClr val="black"/>
                </a:solidFill>
                <a:latin typeface="Calibri" panose="020F0502020204030204"/>
                <a:cs typeface="+mn-cs"/>
              </a:rPr>
              <a:t>a) Possui anticorpos contra o agente causador da doença.</a:t>
            </a:r>
          </a:p>
          <a:p>
            <a:pPr defTabSz="685800" eaLnBrk="1" fontAlgn="auto" hangingPunct="1">
              <a:spcBef>
                <a:spcPts val="0"/>
              </a:spcBef>
              <a:spcAft>
                <a:spcPts val="0"/>
              </a:spcAft>
            </a:pPr>
            <a:r>
              <a:rPr lang="pt-BR" sz="1500" dirty="0">
                <a:solidFill>
                  <a:prstClr val="black"/>
                </a:solidFill>
                <a:latin typeface="Calibri" panose="020F0502020204030204"/>
                <a:cs typeface="+mn-cs"/>
              </a:rPr>
              <a:t>b) Possui proteínas que eliminam o agente causador da doença.</a:t>
            </a:r>
          </a:p>
          <a:p>
            <a:pPr defTabSz="685800" eaLnBrk="1" fontAlgn="auto" hangingPunct="1">
              <a:spcBef>
                <a:spcPts val="0"/>
              </a:spcBef>
              <a:spcAft>
                <a:spcPts val="0"/>
              </a:spcAft>
            </a:pPr>
            <a:r>
              <a:rPr lang="pt-BR" sz="1500" dirty="0">
                <a:solidFill>
                  <a:prstClr val="black"/>
                </a:solidFill>
                <a:latin typeface="Calibri" panose="020F0502020204030204"/>
                <a:cs typeface="+mn-cs"/>
              </a:rPr>
              <a:t>c) Estimula a produção de glóbulos vermelhos pela medula óssea.</a:t>
            </a:r>
          </a:p>
          <a:p>
            <a:pPr defTabSz="685800" eaLnBrk="1" fontAlgn="auto" hangingPunct="1">
              <a:spcBef>
                <a:spcPts val="0"/>
              </a:spcBef>
              <a:spcAft>
                <a:spcPts val="0"/>
              </a:spcAft>
            </a:pPr>
            <a:r>
              <a:rPr lang="pt-BR" sz="1500" dirty="0">
                <a:solidFill>
                  <a:prstClr val="black"/>
                </a:solidFill>
                <a:latin typeface="Calibri" panose="020F0502020204030204"/>
                <a:cs typeface="+mn-cs"/>
              </a:rPr>
              <a:t>d) Possui linfócitos B e T que neutralizam o agente causador da doença.</a:t>
            </a:r>
          </a:p>
          <a:p>
            <a:pPr defTabSz="685800" eaLnBrk="1" fontAlgn="auto" hangingPunct="1">
              <a:spcBef>
                <a:spcPts val="0"/>
              </a:spcBef>
              <a:spcAft>
                <a:spcPts val="0"/>
              </a:spcAft>
            </a:pPr>
            <a:r>
              <a:rPr lang="pt-BR" sz="1500" dirty="0">
                <a:solidFill>
                  <a:prstClr val="black"/>
                </a:solidFill>
                <a:latin typeface="Calibri" panose="020F0502020204030204"/>
                <a:cs typeface="+mn-cs"/>
              </a:rPr>
              <a:t>e) Estimula a produção de anticorpos contra o agente causador da doença.</a:t>
            </a:r>
          </a:p>
        </p:txBody>
      </p:sp>
      <p:grpSp>
        <p:nvGrpSpPr>
          <p:cNvPr id="3" name="Group 2">
            <a:extLst>
              <a:ext uri="{FF2B5EF4-FFF2-40B4-BE49-F238E27FC236}">
                <a16:creationId xmlns:a16="http://schemas.microsoft.com/office/drawing/2014/main" id="{C88D3091-8284-43A0-8F9E-C2D3F22639E0}"/>
              </a:ext>
            </a:extLst>
          </p:cNvPr>
          <p:cNvGrpSpPr/>
          <p:nvPr/>
        </p:nvGrpSpPr>
        <p:grpSpPr>
          <a:xfrm>
            <a:off x="6449478" y="1057197"/>
            <a:ext cx="2341660" cy="4009628"/>
            <a:chOff x="8599303" y="266596"/>
            <a:chExt cx="3122213" cy="5346170"/>
          </a:xfrm>
        </p:grpSpPr>
        <p:pic>
          <p:nvPicPr>
            <p:cNvPr id="1026" name="Picture 2" descr="Resultado de imagem para indígena">
              <a:extLst>
                <a:ext uri="{FF2B5EF4-FFF2-40B4-BE49-F238E27FC236}">
                  <a16:creationId xmlns:a16="http://schemas.microsoft.com/office/drawing/2014/main" id="{BB2F553A-37A0-490B-8812-B35A46D5FD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197" y="266596"/>
              <a:ext cx="3108319" cy="1774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h1n1">
              <a:extLst>
                <a:ext uri="{FF2B5EF4-FFF2-40B4-BE49-F238E27FC236}">
                  <a16:creationId xmlns:a16="http://schemas.microsoft.com/office/drawing/2014/main" id="{C8414B04-C4AA-483C-9CBE-127603681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197" y="2040707"/>
              <a:ext cx="3108319" cy="1749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teoria da relatividade">
              <a:extLst>
                <a:ext uri="{FF2B5EF4-FFF2-40B4-BE49-F238E27FC236}">
                  <a16:creationId xmlns:a16="http://schemas.microsoft.com/office/drawing/2014/main" id="{AA977149-27A5-454D-92F9-EE885A8BBC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9303" y="3790691"/>
              <a:ext cx="3122213" cy="1822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705D9D68-518C-4F0C-B20D-C54EF5EAF89D}"/>
              </a:ext>
            </a:extLst>
          </p:cNvPr>
          <p:cNvSpPr/>
          <p:nvPr/>
        </p:nvSpPr>
        <p:spPr>
          <a:xfrm>
            <a:off x="453981" y="4890715"/>
            <a:ext cx="244699" cy="2487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dirty="0">
              <a:solidFill>
                <a:prstClr val="white"/>
              </a:solidFill>
              <a:latin typeface="Calibri" panose="020F0502020204030204"/>
            </a:endParaRPr>
          </a:p>
        </p:txBody>
      </p:sp>
      <p:sp>
        <p:nvSpPr>
          <p:cNvPr id="5" name="Title 4">
            <a:extLst>
              <a:ext uri="{FF2B5EF4-FFF2-40B4-BE49-F238E27FC236}">
                <a16:creationId xmlns:a16="http://schemas.microsoft.com/office/drawing/2014/main" id="{610C1637-0B2B-42F4-BA44-34F1BB44DADE}"/>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494564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0F97-8453-4947-89A5-90A7178D4206}"/>
              </a:ext>
            </a:extLst>
          </p:cNvPr>
          <p:cNvSpPr>
            <a:spLocks noGrp="1"/>
          </p:cNvSpPr>
          <p:nvPr>
            <p:ph type="title"/>
          </p:nvPr>
        </p:nvSpPr>
        <p:spPr/>
        <p:txBody>
          <a:bodyPr/>
          <a:lstStyle/>
          <a:p>
            <a:endParaRPr lang="pt-BR"/>
          </a:p>
        </p:txBody>
      </p:sp>
      <p:pic>
        <p:nvPicPr>
          <p:cNvPr id="2050" name="Picture 2" descr="Dica Para o ENEM - Como fazer uma boa Prova - Acompanhe estas dicas  valiosas!">
            <a:extLst>
              <a:ext uri="{FF2B5EF4-FFF2-40B4-BE49-F238E27FC236}">
                <a16:creationId xmlns:a16="http://schemas.microsoft.com/office/drawing/2014/main" id="{2AE6A691-577F-4C7D-B601-257DFB5150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48"/>
          <a:stretch/>
        </p:blipFill>
        <p:spPr bwMode="auto">
          <a:xfrm>
            <a:off x="0" y="1340768"/>
            <a:ext cx="9144000" cy="466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2951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2" name="CaixaDeTexto 11"/>
          <p:cNvSpPr txBox="1"/>
          <p:nvPr/>
        </p:nvSpPr>
        <p:spPr>
          <a:xfrm>
            <a:off x="453980" y="1900439"/>
            <a:ext cx="6005918" cy="3624069"/>
          </a:xfrm>
          <a:prstGeom prst="rect">
            <a:avLst/>
          </a:prstGeom>
          <a:noFill/>
        </p:spPr>
        <p:txBody>
          <a:bodyPr wrap="square" rtlCol="0">
            <a:spAutoFit/>
          </a:bodyPr>
          <a:lstStyle/>
          <a:p>
            <a:pPr algn="just" defTabSz="685800" eaLnBrk="1" fontAlgn="auto" hangingPunct="1">
              <a:spcBef>
                <a:spcPts val="0"/>
              </a:spcBef>
              <a:spcAft>
                <a:spcPts val="0"/>
              </a:spcAft>
            </a:pPr>
            <a:r>
              <a:rPr lang="pt-BR" sz="1350" dirty="0">
                <a:solidFill>
                  <a:prstClr val="black"/>
                </a:solidFill>
                <a:latin typeface="Calibri" panose="020F0502020204030204"/>
                <a:cs typeface="+mn-cs"/>
              </a:rPr>
              <a:t>(</a:t>
            </a:r>
            <a:r>
              <a:rPr lang="pt-BR" sz="1350" b="1" dirty="0">
                <a:solidFill>
                  <a:prstClr val="black"/>
                </a:solidFill>
                <a:latin typeface="Calibri" panose="020F0502020204030204"/>
                <a:cs typeface="+mn-cs"/>
              </a:rPr>
              <a:t>ENEM</a:t>
            </a:r>
            <a:r>
              <a:rPr lang="pt-BR" sz="1350" dirty="0">
                <a:solidFill>
                  <a:prstClr val="black"/>
                </a:solidFill>
                <a:latin typeface="Calibri" panose="020F0502020204030204"/>
                <a:cs typeface="+mn-cs"/>
              </a:rPr>
              <a:t>)  Medidas de saneamento básico são fundamentais no processo de promoção de saúde e qualidade de vida da população. Muitas vezes, a falta de saneamento está relacionada com o aparecimento de várias doenças. Nesse contexto, um paciente dá entrada em um pronto atendimento relatando que há 30 dias teve contato com águas de enchente. Ainda informa que nesta localidade não há rede de esgoto e drenagem de águas pluviais e que a coleta de lixo é inadequada. Ele apresenta os seguintes sintomas: febre, dor de cabeça e dores musculares.</a:t>
            </a:r>
          </a:p>
          <a:p>
            <a:pPr algn="r" defTabSz="685800" eaLnBrk="1" fontAlgn="auto" hangingPunct="1">
              <a:spcBef>
                <a:spcPts val="0"/>
              </a:spcBef>
              <a:spcAft>
                <a:spcPts val="0"/>
              </a:spcAft>
            </a:pPr>
            <a:r>
              <a:rPr lang="pt-BR" sz="1350" i="1" dirty="0">
                <a:solidFill>
                  <a:prstClr val="black"/>
                </a:solidFill>
                <a:latin typeface="Calibri" panose="020F0502020204030204"/>
                <a:cs typeface="+mn-cs"/>
              </a:rPr>
              <a:t>Disponível em: http://portal.saude.gov.br. Acesso em: 27 fev. 2012 (adaptado).</a:t>
            </a:r>
            <a:br>
              <a:rPr lang="pt-BR" sz="1350" i="1" dirty="0">
                <a:solidFill>
                  <a:prstClr val="black"/>
                </a:solidFill>
                <a:latin typeface="Calibri" panose="020F0502020204030204"/>
                <a:cs typeface="+mn-cs"/>
              </a:rPr>
            </a:br>
            <a:endParaRPr lang="pt-BR" sz="1350" i="1" dirty="0">
              <a:solidFill>
                <a:prstClr val="black"/>
              </a:solidFill>
              <a:latin typeface="Calibri" panose="020F0502020204030204"/>
              <a:cs typeface="+mn-cs"/>
            </a:endParaRPr>
          </a:p>
          <a:p>
            <a:pPr defTabSz="685800" eaLnBrk="1" fontAlgn="auto" hangingPunct="1">
              <a:spcBef>
                <a:spcPts val="0"/>
              </a:spcBef>
              <a:spcAft>
                <a:spcPts val="0"/>
              </a:spcAft>
            </a:pPr>
            <a:r>
              <a:rPr lang="pt-BR" sz="1350" dirty="0">
                <a:solidFill>
                  <a:prstClr val="black"/>
                </a:solidFill>
                <a:latin typeface="Calibri" panose="020F0502020204030204"/>
                <a:cs typeface="+mn-cs"/>
              </a:rPr>
              <a:t>Relacionando os sintomas apresentados com as condições sanitárias da localidade, há indicações de que o paciente apresenta um caso de</a:t>
            </a:r>
          </a:p>
          <a:p>
            <a:pPr defTabSz="685800" eaLnBrk="1" fontAlgn="auto" hangingPunct="1">
              <a:spcBef>
                <a:spcPts val="0"/>
              </a:spcBef>
              <a:spcAft>
                <a:spcPts val="0"/>
              </a:spcAft>
            </a:pPr>
            <a:r>
              <a:rPr lang="pt-BR" sz="1350" dirty="0">
                <a:solidFill>
                  <a:prstClr val="black"/>
                </a:solidFill>
                <a:latin typeface="Calibri" panose="020F0502020204030204"/>
                <a:cs typeface="+mn-cs"/>
              </a:rPr>
              <a:t>a) Difteria.  </a:t>
            </a:r>
            <a:br>
              <a:rPr lang="pt-BR" sz="1350" dirty="0">
                <a:solidFill>
                  <a:prstClr val="black"/>
                </a:solidFill>
                <a:latin typeface="Calibri" panose="020F0502020204030204"/>
                <a:cs typeface="+mn-cs"/>
              </a:rPr>
            </a:br>
            <a:r>
              <a:rPr lang="pt-BR" sz="1350" dirty="0">
                <a:solidFill>
                  <a:prstClr val="black"/>
                </a:solidFill>
                <a:latin typeface="Calibri" panose="020F0502020204030204"/>
                <a:cs typeface="+mn-cs"/>
              </a:rPr>
              <a:t>b) Botulismo.  </a:t>
            </a:r>
            <a:br>
              <a:rPr lang="pt-BR" sz="1350" dirty="0">
                <a:solidFill>
                  <a:prstClr val="black"/>
                </a:solidFill>
                <a:latin typeface="Calibri" panose="020F0502020204030204"/>
                <a:cs typeface="+mn-cs"/>
              </a:rPr>
            </a:br>
            <a:r>
              <a:rPr lang="pt-BR" sz="1350" dirty="0">
                <a:solidFill>
                  <a:prstClr val="black"/>
                </a:solidFill>
                <a:latin typeface="Calibri" panose="020F0502020204030204"/>
                <a:cs typeface="+mn-cs"/>
              </a:rPr>
              <a:t>c) Tuberculose.  </a:t>
            </a:r>
            <a:br>
              <a:rPr lang="pt-BR" sz="1350" dirty="0">
                <a:solidFill>
                  <a:prstClr val="black"/>
                </a:solidFill>
                <a:latin typeface="Calibri" panose="020F0502020204030204"/>
                <a:cs typeface="+mn-cs"/>
              </a:rPr>
            </a:br>
            <a:r>
              <a:rPr lang="pt-BR" sz="1350" dirty="0">
                <a:solidFill>
                  <a:prstClr val="black"/>
                </a:solidFill>
                <a:latin typeface="Calibri" panose="020F0502020204030204"/>
                <a:cs typeface="+mn-cs"/>
              </a:rPr>
              <a:t>d) Leptospirose.  </a:t>
            </a:r>
            <a:br>
              <a:rPr lang="pt-BR" sz="1350" dirty="0">
                <a:solidFill>
                  <a:prstClr val="black"/>
                </a:solidFill>
                <a:latin typeface="Calibri" panose="020F0502020204030204"/>
                <a:cs typeface="+mn-cs"/>
              </a:rPr>
            </a:br>
            <a:r>
              <a:rPr lang="pt-BR" sz="1350" dirty="0">
                <a:solidFill>
                  <a:prstClr val="black"/>
                </a:solidFill>
                <a:latin typeface="Calibri" panose="020F0502020204030204"/>
                <a:cs typeface="+mn-cs"/>
              </a:rPr>
              <a:t>e) Meningite meningocócica.  </a:t>
            </a:r>
            <a:endParaRPr lang="pt-BR" sz="1500" dirty="0">
              <a:solidFill>
                <a:prstClr val="black"/>
              </a:solidFill>
              <a:latin typeface="Calibri" panose="020F0502020204030204"/>
              <a:cs typeface="+mn-cs"/>
            </a:endParaRPr>
          </a:p>
        </p:txBody>
      </p:sp>
      <p:grpSp>
        <p:nvGrpSpPr>
          <p:cNvPr id="3" name="Group 2">
            <a:extLst>
              <a:ext uri="{FF2B5EF4-FFF2-40B4-BE49-F238E27FC236}">
                <a16:creationId xmlns:a16="http://schemas.microsoft.com/office/drawing/2014/main" id="{C88D3091-8284-43A0-8F9E-C2D3F22639E0}"/>
              </a:ext>
            </a:extLst>
          </p:cNvPr>
          <p:cNvGrpSpPr/>
          <p:nvPr/>
        </p:nvGrpSpPr>
        <p:grpSpPr>
          <a:xfrm>
            <a:off x="6449478" y="1057197"/>
            <a:ext cx="2341660" cy="4009628"/>
            <a:chOff x="8599303" y="266596"/>
            <a:chExt cx="3122213" cy="5346170"/>
          </a:xfrm>
        </p:grpSpPr>
        <p:pic>
          <p:nvPicPr>
            <p:cNvPr id="1026" name="Picture 2" descr="Resultado de imagem para indígena">
              <a:extLst>
                <a:ext uri="{FF2B5EF4-FFF2-40B4-BE49-F238E27FC236}">
                  <a16:creationId xmlns:a16="http://schemas.microsoft.com/office/drawing/2014/main" id="{BB2F553A-37A0-490B-8812-B35A46D5FD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3197" y="266596"/>
              <a:ext cx="3108319" cy="17749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h1n1">
              <a:extLst>
                <a:ext uri="{FF2B5EF4-FFF2-40B4-BE49-F238E27FC236}">
                  <a16:creationId xmlns:a16="http://schemas.microsoft.com/office/drawing/2014/main" id="{C8414B04-C4AA-483C-9CBE-127603681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197" y="2040707"/>
              <a:ext cx="3108319" cy="1749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teoria da relatividade">
              <a:extLst>
                <a:ext uri="{FF2B5EF4-FFF2-40B4-BE49-F238E27FC236}">
                  <a16:creationId xmlns:a16="http://schemas.microsoft.com/office/drawing/2014/main" id="{AA977149-27A5-454D-92F9-EE885A8BBC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9303" y="3790691"/>
              <a:ext cx="3122213" cy="1822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705D9D68-518C-4F0C-B20D-C54EF5EAF89D}"/>
              </a:ext>
            </a:extLst>
          </p:cNvPr>
          <p:cNvSpPr/>
          <p:nvPr/>
        </p:nvSpPr>
        <p:spPr>
          <a:xfrm>
            <a:off x="453981" y="5019922"/>
            <a:ext cx="244699" cy="2487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dirty="0">
              <a:solidFill>
                <a:prstClr val="white"/>
              </a:solidFill>
              <a:latin typeface="Calibri" panose="020F0502020204030204"/>
            </a:endParaRPr>
          </a:p>
        </p:txBody>
      </p:sp>
      <p:sp>
        <p:nvSpPr>
          <p:cNvPr id="5" name="Title 4">
            <a:extLst>
              <a:ext uri="{FF2B5EF4-FFF2-40B4-BE49-F238E27FC236}">
                <a16:creationId xmlns:a16="http://schemas.microsoft.com/office/drawing/2014/main" id="{8CB9881E-1B0F-41DD-9C88-DBE335064653}"/>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4050942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468313" y="908050"/>
            <a:ext cx="8229600" cy="1143000"/>
          </a:xfrm>
        </p:spPr>
        <p:txBody>
          <a:bodyPr/>
          <a:lstStyle/>
          <a:p>
            <a:pPr algn="ctr"/>
            <a:r>
              <a:rPr lang="en-US" altLang="pt-BR" sz="6000"/>
              <a:t>Bem vindos ao mundo da</a:t>
            </a:r>
            <a:endParaRPr lang="pt-BR" altLang="pt-BR" sz="6000" b="1"/>
          </a:p>
        </p:txBody>
      </p:sp>
      <p:sp>
        <p:nvSpPr>
          <p:cNvPr id="33795" name="Espaço Reservado para Conteúdo 2"/>
          <p:cNvSpPr>
            <a:spLocks noGrp="1"/>
          </p:cNvSpPr>
          <p:nvPr>
            <p:ph idx="1"/>
          </p:nvPr>
        </p:nvSpPr>
        <p:spPr>
          <a:xfrm>
            <a:off x="1671638" y="5664200"/>
            <a:ext cx="8229600" cy="4389438"/>
          </a:xfrm>
        </p:spPr>
        <p:txBody>
          <a:bodyPr/>
          <a:lstStyle/>
          <a:p>
            <a:pPr marL="0" indent="0">
              <a:buFont typeface="Wingdings 2" panose="05020102010507070707" pitchFamily="18" charset="2"/>
              <a:buNone/>
            </a:pPr>
            <a:r>
              <a:rPr lang="en-US" altLang="pt-BR" sz="4000"/>
              <a:t>Tenham um ótimo dia !!!</a:t>
            </a:r>
            <a:endParaRPr lang="pt-BR" altLang="pt-BR" sz="4000"/>
          </a:p>
        </p:txBody>
      </p:sp>
      <p:pic>
        <p:nvPicPr>
          <p:cNvPr id="33796" name="Picture 2" descr="http://www.fucamp.edu.br/wp-content/uploads/2013/01/BIOLOG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287588"/>
            <a:ext cx="40322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E502-5AF2-4118-BEFD-E314733BAC60}"/>
              </a:ext>
            </a:extLst>
          </p:cNvPr>
          <p:cNvSpPr>
            <a:spLocks noGrp="1"/>
          </p:cNvSpPr>
          <p:nvPr>
            <p:ph type="title"/>
          </p:nvPr>
        </p:nvSpPr>
        <p:spPr/>
        <p:txBody>
          <a:bodyPr/>
          <a:lstStyle/>
          <a:p>
            <a:endParaRPr lang="pt-BR" dirty="0"/>
          </a:p>
        </p:txBody>
      </p:sp>
      <p:sp>
        <p:nvSpPr>
          <p:cNvPr id="3" name="Content Placeholder 2">
            <a:extLst>
              <a:ext uri="{FF2B5EF4-FFF2-40B4-BE49-F238E27FC236}">
                <a16:creationId xmlns:a16="http://schemas.microsoft.com/office/drawing/2014/main" id="{8EFD49E3-73BA-4AA2-9D06-35FE71FA94DD}"/>
              </a:ext>
            </a:extLst>
          </p:cNvPr>
          <p:cNvSpPr>
            <a:spLocks noGrp="1"/>
          </p:cNvSpPr>
          <p:nvPr>
            <p:ph idx="1"/>
          </p:nvPr>
        </p:nvSpPr>
        <p:spPr/>
        <p:txBody>
          <a:bodyPr/>
          <a:lstStyle/>
          <a:p>
            <a:endParaRPr lang="pt-BR"/>
          </a:p>
        </p:txBody>
      </p:sp>
      <p:pic>
        <p:nvPicPr>
          <p:cNvPr id="3074" name="Picture 2" descr="Dicas de Física para a prova de Ciências da Natureza do Enem">
            <a:extLst>
              <a:ext uri="{FF2B5EF4-FFF2-40B4-BE49-F238E27FC236}">
                <a16:creationId xmlns:a16="http://schemas.microsoft.com/office/drawing/2014/main" id="{2D86CAC3-431C-4A70-B332-9710341CB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7188890" cy="564327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3A7DC2B4-D796-4C75-805B-0EACB27296BF}"/>
              </a:ext>
            </a:extLst>
          </p:cNvPr>
          <p:cNvSpPr/>
          <p:nvPr/>
        </p:nvSpPr>
        <p:spPr>
          <a:xfrm>
            <a:off x="1187624" y="5517232"/>
            <a:ext cx="387627"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249024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3" name="Título 1">
            <a:extLst>
              <a:ext uri="{FF2B5EF4-FFF2-40B4-BE49-F238E27FC236}">
                <a16:creationId xmlns:a16="http://schemas.microsoft.com/office/drawing/2014/main" id="{9886F6D1-C87B-4E02-8CBE-C454C88AA2C1}"/>
              </a:ext>
            </a:extLst>
          </p:cNvPr>
          <p:cNvSpPr>
            <a:spLocks noGrp="1"/>
          </p:cNvSpPr>
          <p:nvPr>
            <p:ph type="title"/>
          </p:nvPr>
        </p:nvSpPr>
        <p:spPr>
          <a:xfrm>
            <a:off x="686186" y="309562"/>
            <a:ext cx="7010400" cy="1143000"/>
          </a:xfrm>
        </p:spPr>
        <p:txBody>
          <a:bodyPr/>
          <a:lstStyle/>
          <a:p>
            <a:r>
              <a:rPr lang="pt-BR" altLang="pt-BR" b="1" dirty="0"/>
              <a:t>Histologia</a:t>
            </a:r>
          </a:p>
        </p:txBody>
      </p:sp>
      <p:sp>
        <p:nvSpPr>
          <p:cNvPr id="14" name="Espaço Reservado para Conteúdo 2">
            <a:extLst>
              <a:ext uri="{FF2B5EF4-FFF2-40B4-BE49-F238E27FC236}">
                <a16:creationId xmlns:a16="http://schemas.microsoft.com/office/drawing/2014/main" id="{DF8CDD5F-7CA0-4BD2-9708-1EE6E1647DE8}"/>
              </a:ext>
            </a:extLst>
          </p:cNvPr>
          <p:cNvSpPr>
            <a:spLocks noGrp="1"/>
          </p:cNvSpPr>
          <p:nvPr>
            <p:ph idx="4294967295"/>
          </p:nvPr>
        </p:nvSpPr>
        <p:spPr>
          <a:xfrm>
            <a:off x="27447" y="2140796"/>
            <a:ext cx="7886700" cy="3263900"/>
          </a:xfrm>
        </p:spPr>
        <p:txBody>
          <a:bodyPr/>
          <a:lstStyle/>
          <a:p>
            <a:r>
              <a:rPr lang="pt-BR" altLang="pt-BR" sz="2800" b="1" dirty="0"/>
              <a:t>Estudo dos tecidos</a:t>
            </a:r>
          </a:p>
          <a:p>
            <a:pPr lvl="1"/>
            <a:endParaRPr lang="pt-BR" altLang="pt-BR" dirty="0"/>
          </a:p>
          <a:p>
            <a:pPr lvl="1"/>
            <a:r>
              <a:rPr lang="pt-BR" altLang="pt-BR" dirty="0"/>
              <a:t>Epitelial</a:t>
            </a:r>
          </a:p>
          <a:p>
            <a:pPr lvl="1"/>
            <a:r>
              <a:rPr lang="pt-BR" altLang="pt-BR" dirty="0"/>
              <a:t>Conjuntivo</a:t>
            </a:r>
          </a:p>
          <a:p>
            <a:pPr lvl="1"/>
            <a:r>
              <a:rPr lang="pt-BR" altLang="pt-BR" dirty="0"/>
              <a:t>Muscular</a:t>
            </a:r>
          </a:p>
          <a:p>
            <a:pPr lvl="1"/>
            <a:r>
              <a:rPr lang="pt-BR" altLang="pt-BR" dirty="0"/>
              <a:t>Nervoso</a:t>
            </a:r>
          </a:p>
        </p:txBody>
      </p:sp>
      <p:pic>
        <p:nvPicPr>
          <p:cNvPr id="15" name="Picture 2" descr="http://www.sobiologia.com.br/figuras/Histologia/tecidos2.jpg">
            <a:extLst>
              <a:ext uri="{FF2B5EF4-FFF2-40B4-BE49-F238E27FC236}">
                <a16:creationId xmlns:a16="http://schemas.microsoft.com/office/drawing/2014/main" id="{23430E4E-EFD4-47AD-9DF4-126997296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311" y="2115197"/>
            <a:ext cx="4503836" cy="29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1378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3" name="Título 1">
            <a:extLst>
              <a:ext uri="{FF2B5EF4-FFF2-40B4-BE49-F238E27FC236}">
                <a16:creationId xmlns:a16="http://schemas.microsoft.com/office/drawing/2014/main" id="{9886F6D1-C87B-4E02-8CBE-C454C88AA2C1}"/>
              </a:ext>
            </a:extLst>
          </p:cNvPr>
          <p:cNvSpPr>
            <a:spLocks noGrp="1"/>
          </p:cNvSpPr>
          <p:nvPr>
            <p:ph type="title"/>
          </p:nvPr>
        </p:nvSpPr>
        <p:spPr/>
        <p:txBody>
          <a:bodyPr/>
          <a:lstStyle/>
          <a:p>
            <a:r>
              <a:rPr lang="pt-BR" altLang="pt-BR" b="1" dirty="0"/>
              <a:t>Histologia</a:t>
            </a:r>
          </a:p>
        </p:txBody>
      </p:sp>
      <p:sp>
        <p:nvSpPr>
          <p:cNvPr id="12" name="Text Box 2">
            <a:extLst>
              <a:ext uri="{FF2B5EF4-FFF2-40B4-BE49-F238E27FC236}">
                <a16:creationId xmlns:a16="http://schemas.microsoft.com/office/drawing/2014/main" id="{E63ABC9A-7691-455D-B5AE-28A2A43163FF}"/>
              </a:ext>
            </a:extLst>
          </p:cNvPr>
          <p:cNvSpPr txBox="1">
            <a:spLocks noChangeArrowheads="1"/>
          </p:cNvSpPr>
          <p:nvPr/>
        </p:nvSpPr>
        <p:spPr bwMode="auto">
          <a:xfrm>
            <a:off x="910038" y="1082898"/>
            <a:ext cx="508635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Aft>
                <a:spcPts val="0"/>
              </a:spcAft>
              <a:buClrTx/>
              <a:buSzTx/>
              <a:buNone/>
            </a:pPr>
            <a:r>
              <a:rPr lang="pt-BR" altLang="pt-BR" sz="2400" b="1" dirty="0">
                <a:solidFill>
                  <a:prstClr val="black"/>
                </a:solidFill>
                <a:latin typeface="Times New Roman" panose="02020603050405020304" pitchFamily="18" charset="0"/>
                <a:cs typeface="Times New Roman" panose="02020603050405020304" pitchFamily="18" charset="0"/>
              </a:rPr>
              <a:t>Tipos básicos de tecidos: </a:t>
            </a:r>
          </a:p>
          <a:p>
            <a:pPr defTabSz="685800" eaLnBrk="1" fontAlgn="auto" hangingPunct="1">
              <a:spcAft>
                <a:spcPts val="0"/>
              </a:spcAft>
              <a:buClrTx/>
              <a:buSzTx/>
              <a:buFontTx/>
              <a:buChar char="•"/>
            </a:pPr>
            <a:r>
              <a:rPr lang="pt-BR" altLang="pt-BR" sz="2400" b="1" dirty="0">
                <a:solidFill>
                  <a:srgbClr val="CC0000"/>
                </a:solidFill>
                <a:latin typeface="Times New Roman" panose="02020603050405020304" pitchFamily="18" charset="0"/>
                <a:cs typeface="Times New Roman" panose="02020603050405020304" pitchFamily="18" charset="0"/>
              </a:rPr>
              <a:t> Muscular</a:t>
            </a:r>
            <a:r>
              <a:rPr lang="pt-BR" altLang="pt-BR" sz="2400" b="1" dirty="0">
                <a:solidFill>
                  <a:prstClr val="white"/>
                </a:solidFill>
                <a:latin typeface="Times New Roman" panose="02020603050405020304" pitchFamily="18" charset="0"/>
                <a:cs typeface="Times New Roman" panose="02020603050405020304" pitchFamily="18" charset="0"/>
              </a:rPr>
              <a:t> </a:t>
            </a:r>
          </a:p>
          <a:p>
            <a:pPr defTabSz="685800" eaLnBrk="1" fontAlgn="auto" hangingPunct="1">
              <a:spcAft>
                <a:spcPts val="0"/>
              </a:spcAft>
              <a:buClrTx/>
              <a:buSzTx/>
              <a:buFontTx/>
              <a:buChar char="•"/>
            </a:pP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Bef>
                <a:spcPct val="50000"/>
              </a:spcBef>
              <a:spcAft>
                <a:spcPts val="0"/>
              </a:spcAft>
              <a:buClrTx/>
              <a:buSzTx/>
              <a:buNone/>
            </a:pPr>
            <a:endParaRPr lang="pt-BR" altLang="pt-BR" sz="1800" dirty="0">
              <a:solidFill>
                <a:prstClr val="white"/>
              </a:solidFill>
              <a:latin typeface="Tahoma" panose="020B0604030504040204" pitchFamily="34" charset="0"/>
              <a:cs typeface="+mn-cs"/>
            </a:endParaRPr>
          </a:p>
        </p:txBody>
      </p:sp>
      <p:pic>
        <p:nvPicPr>
          <p:cNvPr id="14" name="Picture 4" descr="muscular_html_m18be15c6">
            <a:extLst>
              <a:ext uri="{FF2B5EF4-FFF2-40B4-BE49-F238E27FC236}">
                <a16:creationId xmlns:a16="http://schemas.microsoft.com/office/drawing/2014/main" id="{AC52D7D9-17AD-45CD-9233-A8E4592F7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963" y="2824996"/>
            <a:ext cx="4158854" cy="255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a:extLst>
              <a:ext uri="{FF2B5EF4-FFF2-40B4-BE49-F238E27FC236}">
                <a16:creationId xmlns:a16="http://schemas.microsoft.com/office/drawing/2014/main" id="{9A85E6A0-A26F-43CF-95AA-AAE7B97CE664}"/>
              </a:ext>
            </a:extLst>
          </p:cNvPr>
          <p:cNvSpPr txBox="1">
            <a:spLocks noChangeArrowheads="1"/>
          </p:cNvSpPr>
          <p:nvPr/>
        </p:nvSpPr>
        <p:spPr bwMode="auto">
          <a:xfrm>
            <a:off x="2074401" y="3094077"/>
            <a:ext cx="17287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defTabSz="685800" eaLnBrk="1" fontAlgn="auto" hangingPunct="1">
              <a:spcBef>
                <a:spcPct val="0"/>
              </a:spcBef>
              <a:spcAft>
                <a:spcPts val="0"/>
              </a:spcAft>
              <a:buClrTx/>
              <a:buSzTx/>
              <a:buNone/>
            </a:pPr>
            <a:r>
              <a:rPr lang="pt-BR" altLang="pt-BR" sz="2100" b="1" dirty="0">
                <a:solidFill>
                  <a:prstClr val="black"/>
                </a:solidFill>
                <a:latin typeface="Arial" panose="020B0604020202020204" pitchFamily="34" charset="0"/>
                <a:cs typeface="+mn-cs"/>
              </a:rPr>
              <a:t>Células alongadas e contráteis</a:t>
            </a:r>
          </a:p>
          <a:p>
            <a:pPr algn="ctr" defTabSz="685800" eaLnBrk="1" fontAlgn="auto" hangingPunct="1">
              <a:spcBef>
                <a:spcPct val="0"/>
              </a:spcBef>
              <a:spcAft>
                <a:spcPts val="0"/>
              </a:spcAft>
              <a:buClrTx/>
              <a:buSzTx/>
              <a:buNone/>
            </a:pPr>
            <a:endParaRPr lang="pt-BR" altLang="pt-BR" sz="2100" b="1" dirty="0">
              <a:solidFill>
                <a:prstClr val="black"/>
              </a:solidFill>
              <a:latin typeface="Arial" panose="020B0604020202020204" pitchFamily="34" charset="0"/>
              <a:cs typeface="+mn-cs"/>
            </a:endParaRPr>
          </a:p>
          <a:p>
            <a:pPr algn="ctr" defTabSz="685800" eaLnBrk="1" fontAlgn="auto" hangingPunct="1">
              <a:spcBef>
                <a:spcPct val="0"/>
              </a:spcBef>
              <a:spcAft>
                <a:spcPts val="0"/>
              </a:spcAft>
              <a:buClrTx/>
              <a:buSzTx/>
              <a:buNone/>
            </a:pPr>
            <a:r>
              <a:rPr lang="pt-BR" altLang="pt-BR" sz="2100" b="1" dirty="0">
                <a:solidFill>
                  <a:prstClr val="black"/>
                </a:solidFill>
                <a:latin typeface="Arial" panose="020B0604020202020204" pitchFamily="34" charset="0"/>
                <a:cs typeface="+mn-cs"/>
              </a:rPr>
              <a:t>Função: Movimento</a:t>
            </a:r>
          </a:p>
        </p:txBody>
      </p:sp>
    </p:spTree>
    <p:extLst>
      <p:ext uri="{BB962C8B-B14F-4D97-AF65-F5344CB8AC3E}">
        <p14:creationId xmlns:p14="http://schemas.microsoft.com/office/powerpoint/2010/main" val="364812910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5" name="Title 4">
            <a:extLst>
              <a:ext uri="{FF2B5EF4-FFF2-40B4-BE49-F238E27FC236}">
                <a16:creationId xmlns:a16="http://schemas.microsoft.com/office/drawing/2014/main" id="{F1C674FE-B844-4A13-B546-BF179C04728A}"/>
              </a:ext>
            </a:extLst>
          </p:cNvPr>
          <p:cNvSpPr>
            <a:spLocks noGrp="1"/>
          </p:cNvSpPr>
          <p:nvPr>
            <p:ph type="title"/>
          </p:nvPr>
        </p:nvSpPr>
        <p:spPr/>
        <p:txBody>
          <a:bodyPr/>
          <a:lstStyle/>
          <a:p>
            <a:endParaRPr lang="pt-BR"/>
          </a:p>
        </p:txBody>
      </p:sp>
      <p:sp>
        <p:nvSpPr>
          <p:cNvPr id="19" name="CaixaDeTexto 11">
            <a:extLst>
              <a:ext uri="{FF2B5EF4-FFF2-40B4-BE49-F238E27FC236}">
                <a16:creationId xmlns:a16="http://schemas.microsoft.com/office/drawing/2014/main" id="{360061C8-84E2-41CF-A31C-2DB44DF31190}"/>
              </a:ext>
            </a:extLst>
          </p:cNvPr>
          <p:cNvSpPr txBox="1"/>
          <p:nvPr/>
        </p:nvSpPr>
        <p:spPr>
          <a:xfrm>
            <a:off x="453980" y="1900438"/>
            <a:ext cx="8061370" cy="415498"/>
          </a:xfrm>
          <a:prstGeom prst="rect">
            <a:avLst/>
          </a:prstGeom>
          <a:noFill/>
        </p:spPr>
        <p:txBody>
          <a:bodyPr wrap="square" rtlCol="0">
            <a:spAutoFit/>
          </a:bodyPr>
          <a:lstStyle/>
          <a:p>
            <a:pPr algn="just" defTabSz="685800" eaLnBrk="1" fontAlgn="auto" hangingPunct="1">
              <a:spcBef>
                <a:spcPts val="0"/>
              </a:spcBef>
              <a:spcAft>
                <a:spcPts val="0"/>
              </a:spcAft>
            </a:pPr>
            <a:r>
              <a:rPr lang="en-US" sz="2100" b="1" dirty="0">
                <a:solidFill>
                  <a:prstClr val="black"/>
                </a:solidFill>
                <a:latin typeface="Calibri" panose="020F0502020204030204"/>
                <a:cs typeface="+mn-cs"/>
              </a:rPr>
              <a:t>T</a:t>
            </a:r>
            <a:r>
              <a:rPr lang="pt-BR" sz="2100" b="1" dirty="0">
                <a:solidFill>
                  <a:prstClr val="black"/>
                </a:solidFill>
                <a:latin typeface="Calibri" panose="020F0502020204030204"/>
                <a:cs typeface="+mn-cs"/>
              </a:rPr>
              <a:t>ipos de Músculos</a:t>
            </a:r>
            <a:endParaRPr lang="pt-BR" sz="2400" dirty="0">
              <a:solidFill>
                <a:prstClr val="black"/>
              </a:solidFill>
              <a:latin typeface="Calibri" panose="020F0502020204030204"/>
              <a:cs typeface="+mn-cs"/>
            </a:endParaRPr>
          </a:p>
        </p:txBody>
      </p:sp>
      <p:pic>
        <p:nvPicPr>
          <p:cNvPr id="37890" name="Picture 2" descr="Resultado de imagem para tipos de musculos">
            <a:extLst>
              <a:ext uri="{FF2B5EF4-FFF2-40B4-BE49-F238E27FC236}">
                <a16:creationId xmlns:a16="http://schemas.microsoft.com/office/drawing/2014/main" id="{873E2D2A-4D0C-484F-880C-6C2906A4E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242" y="1075181"/>
            <a:ext cx="3688428" cy="4440867"/>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Imagem relacionada">
            <a:extLst>
              <a:ext uri="{FF2B5EF4-FFF2-40B4-BE49-F238E27FC236}">
                <a16:creationId xmlns:a16="http://schemas.microsoft.com/office/drawing/2014/main" id="{4608E594-0C00-43CD-A385-CE162828D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7" y="3398187"/>
            <a:ext cx="3968852" cy="200103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B62719E9-1ACD-4A33-AF3B-9B51AFF40296}"/>
              </a:ext>
            </a:extLst>
          </p:cNvPr>
          <p:cNvSpPr/>
          <p:nvPr/>
        </p:nvSpPr>
        <p:spPr>
          <a:xfrm rot="2660523">
            <a:off x="3140733" y="1762958"/>
            <a:ext cx="393413" cy="1785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pic>
        <p:nvPicPr>
          <p:cNvPr id="37894" name="Picture 6" descr="Imagem relacionada">
            <a:extLst>
              <a:ext uri="{FF2B5EF4-FFF2-40B4-BE49-F238E27FC236}">
                <a16:creationId xmlns:a16="http://schemas.microsoft.com/office/drawing/2014/main" id="{1C7D8C62-5179-44AE-BA49-B88EA371C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91986"/>
            <a:ext cx="9054270" cy="3168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603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fade">
                                      <p:cBhvr>
                                        <p:cTn id="10" dur="500"/>
                                        <p:tgtEl>
                                          <p:spTgt spid="378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7894"/>
                                        </p:tgtEl>
                                        <p:attrNameLst>
                                          <p:attrName>style.visibility</p:attrName>
                                        </p:attrNameLst>
                                      </p:cBhvr>
                                      <p:to>
                                        <p:strVal val="visible"/>
                                      </p:to>
                                    </p:set>
                                    <p:anim calcmode="lin" valueType="num">
                                      <p:cBhvr additive="base">
                                        <p:cTn id="15" dur="500" fill="hold"/>
                                        <p:tgtEl>
                                          <p:spTgt spid="37894"/>
                                        </p:tgtEl>
                                        <p:attrNameLst>
                                          <p:attrName>ppt_x</p:attrName>
                                        </p:attrNameLst>
                                      </p:cBhvr>
                                      <p:tavLst>
                                        <p:tav tm="0">
                                          <p:val>
                                            <p:strVal val="#ppt_x"/>
                                          </p:val>
                                        </p:tav>
                                        <p:tav tm="100000">
                                          <p:val>
                                            <p:strVal val="#ppt_x"/>
                                          </p:val>
                                        </p:tav>
                                      </p:tavLst>
                                    </p:anim>
                                    <p:anim calcmode="lin" valueType="num">
                                      <p:cBhvr additive="base">
                                        <p:cTn id="16"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7662862" y="5376683"/>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3" name="Título 1">
            <a:extLst>
              <a:ext uri="{FF2B5EF4-FFF2-40B4-BE49-F238E27FC236}">
                <a16:creationId xmlns:a16="http://schemas.microsoft.com/office/drawing/2014/main" id="{9886F6D1-C87B-4E02-8CBE-C454C88AA2C1}"/>
              </a:ext>
            </a:extLst>
          </p:cNvPr>
          <p:cNvSpPr>
            <a:spLocks noGrp="1"/>
          </p:cNvSpPr>
          <p:nvPr>
            <p:ph type="title"/>
          </p:nvPr>
        </p:nvSpPr>
        <p:spPr/>
        <p:txBody>
          <a:bodyPr/>
          <a:lstStyle/>
          <a:p>
            <a:r>
              <a:rPr lang="pt-BR" altLang="pt-BR" b="1" dirty="0"/>
              <a:t>Histologia</a:t>
            </a:r>
          </a:p>
        </p:txBody>
      </p:sp>
      <p:sp>
        <p:nvSpPr>
          <p:cNvPr id="17" name="Rectangle 1028">
            <a:extLst>
              <a:ext uri="{FF2B5EF4-FFF2-40B4-BE49-F238E27FC236}">
                <a16:creationId xmlns:a16="http://schemas.microsoft.com/office/drawing/2014/main" id="{8E8408DC-7A30-494F-A667-9D6E7F5ACC40}"/>
              </a:ext>
            </a:extLst>
          </p:cNvPr>
          <p:cNvSpPr>
            <a:spLocks noChangeArrowheads="1"/>
          </p:cNvSpPr>
          <p:nvPr/>
        </p:nvSpPr>
        <p:spPr bwMode="auto">
          <a:xfrm>
            <a:off x="3847532" y="2585892"/>
            <a:ext cx="431125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Bef>
                <a:spcPct val="0"/>
              </a:spcBef>
              <a:spcAft>
                <a:spcPts val="0"/>
              </a:spcAft>
              <a:buClrTx/>
              <a:buSzTx/>
              <a:buNone/>
            </a:pPr>
            <a:endParaRPr lang="en-US" altLang="pt-BR" sz="2700">
              <a:solidFill>
                <a:prstClr val="black"/>
              </a:solidFill>
              <a:latin typeface="Arial" panose="020B0604020202020204" pitchFamily="34" charset="0"/>
              <a:cs typeface="+mn-cs"/>
            </a:endParaRPr>
          </a:p>
        </p:txBody>
      </p:sp>
      <p:pic>
        <p:nvPicPr>
          <p:cNvPr id="18" name="Picture 1029" descr="pg165">
            <a:extLst>
              <a:ext uri="{FF2B5EF4-FFF2-40B4-BE49-F238E27FC236}">
                <a16:creationId xmlns:a16="http://schemas.microsoft.com/office/drawing/2014/main" id="{B4E9C218-BBC0-4AE3-B94D-175EB9E4B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555" b="52413"/>
          <a:stretch/>
        </p:blipFill>
        <p:spPr bwMode="auto">
          <a:xfrm>
            <a:off x="4636760" y="2896011"/>
            <a:ext cx="3235031"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31">
            <a:extLst>
              <a:ext uri="{FF2B5EF4-FFF2-40B4-BE49-F238E27FC236}">
                <a16:creationId xmlns:a16="http://schemas.microsoft.com/office/drawing/2014/main" id="{1486C520-4101-4CAE-9B36-A8503C48647E}"/>
              </a:ext>
            </a:extLst>
          </p:cNvPr>
          <p:cNvSpPr txBox="1">
            <a:spLocks noChangeArrowheads="1"/>
          </p:cNvSpPr>
          <p:nvPr/>
        </p:nvSpPr>
        <p:spPr bwMode="auto">
          <a:xfrm>
            <a:off x="2095967" y="3197238"/>
            <a:ext cx="17978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defTabSz="685800" eaLnBrk="1" fontAlgn="auto" hangingPunct="1">
              <a:spcBef>
                <a:spcPct val="0"/>
              </a:spcBef>
              <a:spcAft>
                <a:spcPts val="0"/>
              </a:spcAft>
              <a:buClrTx/>
              <a:buSzTx/>
              <a:buNone/>
            </a:pPr>
            <a:r>
              <a:rPr lang="pt-BR" altLang="pt-BR" sz="1800" b="1" dirty="0">
                <a:solidFill>
                  <a:prstClr val="black"/>
                </a:solidFill>
                <a:latin typeface="Arial" panose="020B0604020202020204" pitchFamily="34" charset="0"/>
                <a:cs typeface="+mn-cs"/>
              </a:rPr>
              <a:t>Constituído por células justapostas</a:t>
            </a:r>
          </a:p>
          <a:p>
            <a:pPr algn="ctr" defTabSz="685800" eaLnBrk="1" fontAlgn="auto" hangingPunct="1">
              <a:spcBef>
                <a:spcPct val="0"/>
              </a:spcBef>
              <a:spcAft>
                <a:spcPts val="0"/>
              </a:spcAft>
              <a:buClrTx/>
              <a:buSzTx/>
              <a:buNone/>
            </a:pPr>
            <a:endParaRPr lang="pt-BR" altLang="pt-BR" sz="1800" b="1" dirty="0">
              <a:solidFill>
                <a:prstClr val="black"/>
              </a:solidFill>
              <a:latin typeface="Arial" panose="020B0604020202020204" pitchFamily="34" charset="0"/>
              <a:cs typeface="+mn-cs"/>
            </a:endParaRPr>
          </a:p>
          <a:p>
            <a:pPr algn="ctr" defTabSz="685800" eaLnBrk="1" fontAlgn="auto" hangingPunct="1">
              <a:spcBef>
                <a:spcPct val="0"/>
              </a:spcBef>
              <a:spcAft>
                <a:spcPts val="0"/>
              </a:spcAft>
              <a:buClrTx/>
              <a:buSzTx/>
              <a:buNone/>
            </a:pPr>
            <a:r>
              <a:rPr lang="pt-BR" altLang="pt-BR" sz="1800" b="1" dirty="0">
                <a:solidFill>
                  <a:prstClr val="black"/>
                </a:solidFill>
                <a:latin typeface="Arial" panose="020B0604020202020204" pitchFamily="34" charset="0"/>
                <a:cs typeface="+mn-cs"/>
              </a:rPr>
              <a:t>Função: revestimento, secreção</a:t>
            </a:r>
          </a:p>
        </p:txBody>
      </p:sp>
      <p:sp>
        <p:nvSpPr>
          <p:cNvPr id="14" name="Text Box 2">
            <a:extLst>
              <a:ext uri="{FF2B5EF4-FFF2-40B4-BE49-F238E27FC236}">
                <a16:creationId xmlns:a16="http://schemas.microsoft.com/office/drawing/2014/main" id="{EC8E9F1E-1129-42CE-9758-A415B23379EB}"/>
              </a:ext>
            </a:extLst>
          </p:cNvPr>
          <p:cNvSpPr txBox="1">
            <a:spLocks noChangeArrowheads="1"/>
          </p:cNvSpPr>
          <p:nvPr/>
        </p:nvSpPr>
        <p:spPr bwMode="auto">
          <a:xfrm>
            <a:off x="910038" y="1082898"/>
            <a:ext cx="5086350"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defTabSz="685800" eaLnBrk="1" fontAlgn="auto" hangingPunct="1">
              <a:spcAft>
                <a:spcPts val="0"/>
              </a:spcAft>
              <a:buClrTx/>
              <a:buSzTx/>
              <a:buNone/>
            </a:pPr>
            <a:r>
              <a:rPr lang="pt-BR" altLang="pt-BR" sz="2400" b="1" dirty="0">
                <a:solidFill>
                  <a:prstClr val="black"/>
                </a:solidFill>
                <a:latin typeface="Times New Roman" panose="02020603050405020304" pitchFamily="18" charset="0"/>
                <a:cs typeface="Times New Roman" panose="02020603050405020304" pitchFamily="18" charset="0"/>
              </a:rPr>
              <a:t>Tipos básicos de tecidos: </a:t>
            </a:r>
          </a:p>
          <a:p>
            <a:pPr defTabSz="685800" eaLnBrk="1" fontAlgn="auto" hangingPunct="1">
              <a:spcAft>
                <a:spcPts val="0"/>
              </a:spcAft>
              <a:buClrTx/>
              <a:buSzTx/>
              <a:buFontTx/>
              <a:buChar char="•"/>
            </a:pPr>
            <a:r>
              <a:rPr lang="pt-BR" altLang="pt-BR" sz="2400" b="1" dirty="0">
                <a:solidFill>
                  <a:srgbClr val="CC0000"/>
                </a:solidFill>
                <a:latin typeface="Times New Roman" panose="02020603050405020304" pitchFamily="18" charset="0"/>
                <a:cs typeface="Times New Roman" panose="02020603050405020304" pitchFamily="18" charset="0"/>
              </a:rPr>
              <a:t> Epitelial</a:t>
            </a:r>
            <a:r>
              <a:rPr lang="pt-BR" altLang="pt-BR" sz="2400" b="1" dirty="0">
                <a:solidFill>
                  <a:prstClr val="white"/>
                </a:solidFill>
                <a:latin typeface="Times New Roman" panose="02020603050405020304" pitchFamily="18" charset="0"/>
                <a:cs typeface="Times New Roman" panose="02020603050405020304" pitchFamily="18" charset="0"/>
              </a:rPr>
              <a:t> </a:t>
            </a:r>
          </a:p>
          <a:p>
            <a:pPr defTabSz="685800" eaLnBrk="1" fontAlgn="auto" hangingPunct="1">
              <a:spcAft>
                <a:spcPts val="0"/>
              </a:spcAft>
              <a:buClrTx/>
              <a:buSzTx/>
              <a:buFontTx/>
              <a:buChar char="•"/>
            </a:pPr>
            <a:endParaRPr lang="pt-BR" altLang="pt-BR" sz="2400" b="1" dirty="0">
              <a:solidFill>
                <a:prstClr val="white"/>
              </a:solidFill>
              <a:latin typeface="Times New Roman" panose="02020603050405020304" pitchFamily="18" charset="0"/>
              <a:cs typeface="Times New Roman" panose="02020603050405020304" pitchFamily="18" charset="0"/>
            </a:endParaRPr>
          </a:p>
          <a:p>
            <a:pPr defTabSz="685800" eaLnBrk="1" fontAlgn="auto" hangingPunct="1">
              <a:spcBef>
                <a:spcPct val="50000"/>
              </a:spcBef>
              <a:spcAft>
                <a:spcPts val="0"/>
              </a:spcAft>
              <a:buClrTx/>
              <a:buSzTx/>
              <a:buNone/>
            </a:pPr>
            <a:endParaRPr lang="pt-BR" altLang="pt-BR" sz="1800" dirty="0">
              <a:solidFill>
                <a:prstClr val="white"/>
              </a:solidFill>
              <a:latin typeface="Tahoma" panose="020B0604030504040204" pitchFamily="34" charset="0"/>
              <a:cs typeface="+mn-cs"/>
            </a:endParaRPr>
          </a:p>
        </p:txBody>
      </p:sp>
    </p:spTree>
    <p:extLst>
      <p:ext uri="{BB962C8B-B14F-4D97-AF65-F5344CB8AC3E}">
        <p14:creationId xmlns:p14="http://schemas.microsoft.com/office/powerpoint/2010/main" val="100608419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20950705">
            <a:off x="8000793" y="5360615"/>
            <a:ext cx="628859" cy="77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10" name="Retângulo 9"/>
          <p:cNvSpPr/>
          <p:nvPr/>
        </p:nvSpPr>
        <p:spPr>
          <a:xfrm>
            <a:off x="0" y="5642106"/>
            <a:ext cx="7681238" cy="3428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pt-BR" sz="1350">
              <a:solidFill>
                <a:prstClr val="white"/>
              </a:solidFill>
              <a:latin typeface="Calibri" panose="020F0502020204030204"/>
            </a:endParaRPr>
          </a:p>
        </p:txBody>
      </p:sp>
      <p:sp>
        <p:nvSpPr>
          <p:cNvPr id="4" name="Title 3">
            <a:extLst>
              <a:ext uri="{FF2B5EF4-FFF2-40B4-BE49-F238E27FC236}">
                <a16:creationId xmlns:a16="http://schemas.microsoft.com/office/drawing/2014/main" id="{5BE272F2-1CBF-4ABC-B2A4-E84701BD0462}"/>
              </a:ext>
            </a:extLst>
          </p:cNvPr>
          <p:cNvSpPr>
            <a:spLocks noGrp="1"/>
          </p:cNvSpPr>
          <p:nvPr>
            <p:ph type="title"/>
          </p:nvPr>
        </p:nvSpPr>
        <p:spPr/>
        <p:txBody>
          <a:bodyPr/>
          <a:lstStyle/>
          <a:p>
            <a:endParaRPr lang="pt-BR"/>
          </a:p>
        </p:txBody>
      </p:sp>
      <p:sp>
        <p:nvSpPr>
          <p:cNvPr id="19" name="CaixaDeTexto 11">
            <a:extLst>
              <a:ext uri="{FF2B5EF4-FFF2-40B4-BE49-F238E27FC236}">
                <a16:creationId xmlns:a16="http://schemas.microsoft.com/office/drawing/2014/main" id="{360061C8-84E2-41CF-A31C-2DB44DF31190}"/>
              </a:ext>
            </a:extLst>
          </p:cNvPr>
          <p:cNvSpPr txBox="1"/>
          <p:nvPr/>
        </p:nvSpPr>
        <p:spPr>
          <a:xfrm>
            <a:off x="539552" y="688648"/>
            <a:ext cx="2219647" cy="738664"/>
          </a:xfrm>
          <a:prstGeom prst="rect">
            <a:avLst/>
          </a:prstGeom>
          <a:noFill/>
        </p:spPr>
        <p:txBody>
          <a:bodyPr wrap="square" rtlCol="0">
            <a:spAutoFit/>
          </a:bodyPr>
          <a:lstStyle/>
          <a:p>
            <a:pPr algn="ctr" defTabSz="685800" eaLnBrk="1" fontAlgn="auto" hangingPunct="1">
              <a:spcBef>
                <a:spcPts val="0"/>
              </a:spcBef>
              <a:spcAft>
                <a:spcPts val="0"/>
              </a:spcAft>
            </a:pPr>
            <a:r>
              <a:rPr lang="pt-BR" sz="2100" b="1" dirty="0">
                <a:solidFill>
                  <a:prstClr val="black"/>
                </a:solidFill>
                <a:latin typeface="Calibri" panose="020F0502020204030204"/>
                <a:cs typeface="+mn-cs"/>
              </a:rPr>
              <a:t>Tipos de Tecidos de Revestimento</a:t>
            </a:r>
            <a:endParaRPr lang="pt-BR" sz="2400" dirty="0">
              <a:solidFill>
                <a:prstClr val="black"/>
              </a:solidFill>
              <a:latin typeface="Calibri" panose="020F0502020204030204"/>
              <a:cs typeface="+mn-cs"/>
            </a:endParaRPr>
          </a:p>
        </p:txBody>
      </p:sp>
      <p:pic>
        <p:nvPicPr>
          <p:cNvPr id="36866" name="Picture 2">
            <a:extLst>
              <a:ext uri="{FF2B5EF4-FFF2-40B4-BE49-F238E27FC236}">
                <a16:creationId xmlns:a16="http://schemas.microsoft.com/office/drawing/2014/main" id="{58B5C66F-9844-42C1-A08C-DC79DC8E7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15" y="1790853"/>
            <a:ext cx="5110523" cy="366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3712"/>
      </p:ext>
    </p:extLst>
  </p:cSld>
  <p:clrMapOvr>
    <a:masterClrMapping/>
  </p:clrMapOvr>
  <p:transition spd="slow">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1587</Words>
  <Application>Microsoft Office PowerPoint</Application>
  <PresentationFormat>Apresentação na tela (4:3)</PresentationFormat>
  <Paragraphs>249</Paragraphs>
  <Slides>31</Slides>
  <Notes>7</Notes>
  <HiddenSlides>0</HiddenSlides>
  <MMClips>0</MMClips>
  <ScaleCrop>false</ScaleCrop>
  <HeadingPairs>
    <vt:vector size="8" baseType="variant">
      <vt:variant>
        <vt:lpstr>Fontes usadas</vt:lpstr>
      </vt:variant>
      <vt:variant>
        <vt:i4>9</vt:i4>
      </vt:variant>
      <vt:variant>
        <vt:lpstr>Tema</vt:lpstr>
      </vt:variant>
      <vt:variant>
        <vt:i4>2</vt:i4>
      </vt:variant>
      <vt:variant>
        <vt:lpstr>Servidores OLE inseridos</vt:lpstr>
      </vt:variant>
      <vt:variant>
        <vt:i4>1</vt:i4>
      </vt:variant>
      <vt:variant>
        <vt:lpstr>Títulos de slides</vt:lpstr>
      </vt:variant>
      <vt:variant>
        <vt:i4>31</vt:i4>
      </vt:variant>
    </vt:vector>
  </HeadingPairs>
  <TitlesOfParts>
    <vt:vector size="43" baseType="lpstr">
      <vt:lpstr>Arial</vt:lpstr>
      <vt:lpstr>Calibri</vt:lpstr>
      <vt:lpstr>Constantia</vt:lpstr>
      <vt:lpstr>Garamond</vt:lpstr>
      <vt:lpstr>Georgia</vt:lpstr>
      <vt:lpstr>Tahoma</vt:lpstr>
      <vt:lpstr>Times New Roman</vt:lpstr>
      <vt:lpstr>Wingdings</vt:lpstr>
      <vt:lpstr>Wingdings 2</vt:lpstr>
      <vt:lpstr>TS101674551</vt:lpstr>
      <vt:lpstr>Fluxo</vt:lpstr>
      <vt:lpstr>Photo Editor ¼v¹³</vt:lpstr>
      <vt:lpstr>Revisão - Biologia UNIOESTE/ENEM – 2025/2026 Ciências da Natureza </vt:lpstr>
      <vt:lpstr>Apresentação do PowerPoint</vt:lpstr>
      <vt:lpstr>Apresentação do PowerPoint</vt:lpstr>
      <vt:lpstr>Apresentação do PowerPoint</vt:lpstr>
      <vt:lpstr>Histologia</vt:lpstr>
      <vt:lpstr>Histologia</vt:lpstr>
      <vt:lpstr>Apresentação do PowerPoint</vt:lpstr>
      <vt:lpstr>Histologia</vt:lpstr>
      <vt:lpstr>Apresentação do PowerPoint</vt:lpstr>
      <vt:lpstr>Histologia</vt:lpstr>
      <vt:lpstr>Apresentação do PowerPoint</vt:lpstr>
      <vt:lpstr>Histologia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t:lpstr>
      <vt:lpstr>Viroides</vt:lpstr>
      <vt:lpstr>Príons (Proteinaceus infections only particle)</vt:lpstr>
      <vt:lpstr>Apresentação do PowerPoint</vt:lpstr>
      <vt:lpstr>Apresentação do PowerPoint</vt:lpstr>
      <vt:lpstr>Apresentação do PowerPoint</vt:lpstr>
      <vt:lpstr>Apresentação do PowerPoint</vt:lpstr>
      <vt:lpstr>Apresentação do PowerPoint</vt:lpstr>
      <vt:lpstr>Apresentação do PowerPoint</vt:lpstr>
      <vt:lpstr>Bem vindos ao mundo 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Fisiologia de Doenças Metabólicas  Alterations in the spermatic function generated by obesity in rats.</dc:title>
  <dc:creator/>
  <cp:lastModifiedBy/>
  <cp:revision>42</cp:revision>
  <dcterms:created xsi:type="dcterms:W3CDTF">2011-10-17T22:24:22Z</dcterms:created>
  <dcterms:modified xsi:type="dcterms:W3CDTF">2025-09-17T01:18:02Z</dcterms:modified>
  <cp:version/>
</cp:coreProperties>
</file>